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sldIdLst>
    <p:sldId id="2141412007" r:id="rId6"/>
    <p:sldId id="2452" r:id="rId7"/>
    <p:sldId id="2141412035" r:id="rId8"/>
    <p:sldId id="2141412042" r:id="rId9"/>
    <p:sldId id="2141412029" r:id="rId10"/>
    <p:sldId id="2141412026" r:id="rId11"/>
    <p:sldId id="2141412027" r:id="rId12"/>
    <p:sldId id="2141412031" r:id="rId13"/>
    <p:sldId id="2141412033" r:id="rId14"/>
    <p:sldId id="2141412044" r:id="rId15"/>
    <p:sldId id="2141412034" r:id="rId16"/>
    <p:sldId id="2141412012" r:id="rId17"/>
    <p:sldId id="2141411995" r:id="rId18"/>
    <p:sldId id="2141411996" r:id="rId19"/>
    <p:sldId id="2141411997" r:id="rId20"/>
    <p:sldId id="257" r:id="rId21"/>
    <p:sldId id="2141412025" r:id="rId22"/>
    <p:sldId id="308" r:id="rId23"/>
    <p:sldId id="2468" r:id="rId24"/>
    <p:sldId id="2141412040" r:id="rId25"/>
    <p:sldId id="2141412069" r:id="rId26"/>
    <p:sldId id="2141412036" r:id="rId27"/>
    <p:sldId id="2141412068" r:id="rId28"/>
    <p:sldId id="2141412060" r:id="rId29"/>
    <p:sldId id="2141412064" r:id="rId30"/>
    <p:sldId id="2141412065" r:id="rId31"/>
    <p:sldId id="2141412070" r:id="rId32"/>
    <p:sldId id="2141412001" r:id="rId33"/>
    <p:sldId id="2141412005" r:id="rId34"/>
    <p:sldId id="2141412000" r:id="rId35"/>
    <p:sldId id="2141412053" r:id="rId36"/>
    <p:sldId id="2141412037" r:id="rId37"/>
    <p:sldId id="2141412038" r:id="rId38"/>
    <p:sldId id="2141412039" r:id="rId39"/>
    <p:sldId id="2141412054" r:id="rId40"/>
    <p:sldId id="2460" r:id="rId41"/>
    <p:sldId id="2141412062" r:id="rId42"/>
    <p:sldId id="2141412063" r:id="rId43"/>
    <p:sldId id="2141412061" r:id="rId44"/>
    <p:sldId id="2141412058" r:id="rId45"/>
    <p:sldId id="2141412059" r:id="rId46"/>
    <p:sldId id="2141412045" r:id="rId4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995"/>
    <a:srgbClr val="13C0A9"/>
    <a:srgbClr val="FFFFFF"/>
    <a:srgbClr val="B4C7E7"/>
    <a:srgbClr val="13B9A3"/>
    <a:srgbClr val="74B7AD"/>
    <a:srgbClr val="73B8AD"/>
    <a:srgbClr val="158E7B"/>
    <a:srgbClr val="2C3666"/>
    <a:srgbClr val="B3A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85992" autoAdjust="0"/>
  </p:normalViewPr>
  <p:slideViewPr>
    <p:cSldViewPr snapToGrid="0">
      <p:cViewPr varScale="1">
        <p:scale>
          <a:sx n="59" d="100"/>
          <a:sy n="59" d="100"/>
        </p:scale>
        <p:origin x="8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B01C1-F0B8-40C6-9148-1F339BDCFCA4}"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CO"/>
        </a:p>
      </dgm:t>
    </dgm:pt>
    <dgm:pt modelId="{7D573BF6-3A6A-4B33-80A7-755278F49E40}">
      <dgm:prSet phldrT="[Texto]"/>
      <dgm:spPr>
        <a:solidFill>
          <a:srgbClr val="F07E12"/>
        </a:solidFill>
        <a:ln>
          <a:solidFill>
            <a:srgbClr val="F07E12"/>
          </a:solidFill>
        </a:ln>
      </dgm:spPr>
      <dgm:t>
        <a:bodyPr/>
        <a:lstStyle/>
        <a:p>
          <a:r>
            <a:rPr lang="es-CO" dirty="0">
              <a:solidFill>
                <a:schemeClr val="tx1"/>
              </a:solidFill>
            </a:rPr>
            <a:t>Erupción maculopapular</a:t>
          </a:r>
        </a:p>
      </dgm:t>
    </dgm:pt>
    <dgm:pt modelId="{8B0D026C-77E9-460E-85F9-4F79509D7EF6}" type="parTrans" cxnId="{3B19683B-A6F4-4220-96E6-7CFB213D34A0}">
      <dgm:prSet/>
      <dgm:spPr/>
      <dgm:t>
        <a:bodyPr/>
        <a:lstStyle/>
        <a:p>
          <a:endParaRPr lang="es-CO"/>
        </a:p>
      </dgm:t>
    </dgm:pt>
    <dgm:pt modelId="{6786F83D-60C7-4061-AD55-B810E6F6440F}" type="sibTrans" cxnId="{3B19683B-A6F4-4220-96E6-7CFB213D34A0}">
      <dgm:prSet/>
      <dgm:spPr/>
      <dgm:t>
        <a:bodyPr/>
        <a:lstStyle/>
        <a:p>
          <a:endParaRPr lang="es-CO"/>
        </a:p>
      </dgm:t>
    </dgm:pt>
    <dgm:pt modelId="{32BB3A43-62F3-464E-AA8D-DD7BC98C5F48}">
      <dgm:prSet phldrT="[Texto]"/>
      <dgm:spPr>
        <a:solidFill>
          <a:srgbClr val="8C2A87"/>
        </a:solidFill>
        <a:ln>
          <a:solidFill>
            <a:srgbClr val="8C2A87"/>
          </a:solidFill>
        </a:ln>
      </dgm:spPr>
      <dgm:t>
        <a:bodyPr/>
        <a:lstStyle/>
        <a:p>
          <a:r>
            <a:rPr lang="es-CO" dirty="0">
              <a:solidFill>
                <a:schemeClr val="tx1"/>
              </a:solidFill>
            </a:rPr>
            <a:t>Manchas de Koklip</a:t>
          </a:r>
        </a:p>
      </dgm:t>
    </dgm:pt>
    <dgm:pt modelId="{2BFB0E5E-AD6E-4655-A44C-B42A85EB3B95}" type="sibTrans" cxnId="{7D88FCFD-B8E4-400D-8993-2C2FD2DEDBC5}">
      <dgm:prSet/>
      <dgm:spPr>
        <a:solidFill>
          <a:srgbClr val="8C2A87"/>
        </a:solidFill>
      </dgm:spPr>
      <dgm:t>
        <a:bodyPr/>
        <a:lstStyle/>
        <a:p>
          <a:endParaRPr lang="es-CO"/>
        </a:p>
      </dgm:t>
    </dgm:pt>
    <dgm:pt modelId="{547ACDE0-333E-4B99-8D59-040870C3501B}" type="parTrans" cxnId="{7D88FCFD-B8E4-400D-8993-2C2FD2DEDBC5}">
      <dgm:prSet/>
      <dgm:spPr/>
      <dgm:t>
        <a:bodyPr/>
        <a:lstStyle/>
        <a:p>
          <a:endParaRPr lang="es-CO"/>
        </a:p>
      </dgm:t>
    </dgm:pt>
    <dgm:pt modelId="{B2812F3F-1999-4F8C-9687-F91BCB87771D}">
      <dgm:prSet phldrT="[Texto]"/>
      <dgm:spPr>
        <a:solidFill>
          <a:srgbClr val="93C356"/>
        </a:solidFill>
        <a:ln>
          <a:solidFill>
            <a:srgbClr val="93C356"/>
          </a:solidFill>
        </a:ln>
      </dgm:spPr>
      <dgm:t>
        <a:bodyPr/>
        <a:lstStyle/>
        <a:p>
          <a:r>
            <a:rPr lang="es-CO" dirty="0">
              <a:solidFill>
                <a:schemeClr val="tx1"/>
              </a:solidFill>
            </a:rPr>
            <a:t>Síntomas prodrómicos</a:t>
          </a:r>
        </a:p>
      </dgm:t>
    </dgm:pt>
    <dgm:pt modelId="{1A2763DA-300B-40A7-B86C-F2599391B3C7}" type="sibTrans" cxnId="{6DFC62E1-A897-40FD-8B86-35319DFC5C06}">
      <dgm:prSet/>
      <dgm:spPr>
        <a:solidFill>
          <a:srgbClr val="8C2A87"/>
        </a:solidFill>
      </dgm:spPr>
      <dgm:t>
        <a:bodyPr/>
        <a:lstStyle/>
        <a:p>
          <a:endParaRPr lang="es-CO"/>
        </a:p>
      </dgm:t>
    </dgm:pt>
    <dgm:pt modelId="{92AFDB5B-3B57-4B93-99B5-1EAB78B4210F}" type="parTrans" cxnId="{6DFC62E1-A897-40FD-8B86-35319DFC5C06}">
      <dgm:prSet/>
      <dgm:spPr/>
      <dgm:t>
        <a:bodyPr/>
        <a:lstStyle/>
        <a:p>
          <a:endParaRPr lang="es-CO"/>
        </a:p>
      </dgm:t>
    </dgm:pt>
    <dgm:pt modelId="{D7D5EF83-1C49-4948-A63A-B1E055E40754}" type="pres">
      <dgm:prSet presAssocID="{881B01C1-F0B8-40C6-9148-1F339BDCFCA4}" presName="Name0" presStyleCnt="0">
        <dgm:presLayoutVars>
          <dgm:dir/>
          <dgm:resizeHandles val="exact"/>
        </dgm:presLayoutVars>
      </dgm:prSet>
      <dgm:spPr/>
    </dgm:pt>
    <dgm:pt modelId="{5EDF8B2D-BA7B-4CA0-AE80-30D0FFEB8BB7}" type="pres">
      <dgm:prSet presAssocID="{B2812F3F-1999-4F8C-9687-F91BCB87771D}" presName="composite" presStyleCnt="0"/>
      <dgm:spPr/>
    </dgm:pt>
    <dgm:pt modelId="{F48A5FAC-0E1C-41AB-91A6-52D1CB5339B8}" type="pres">
      <dgm:prSet presAssocID="{B2812F3F-1999-4F8C-9687-F91BCB87771D}" presName="imagSh" presStyleLbl="bgImgPlace1" presStyleIdx="0" presStyleCnt="3"/>
      <dgm:spPr>
        <a:blipFill rotWithShape="1">
          <a:blip xmlns:r="http://schemas.openxmlformats.org/officeDocument/2006/relationships" r:embed="rId1"/>
          <a:srcRect/>
          <a:stretch>
            <a:fillRect/>
          </a:stretch>
        </a:blipFill>
      </dgm:spPr>
    </dgm:pt>
    <dgm:pt modelId="{AF7F1977-2BE7-4F11-8E64-09E0B144AFC2}" type="pres">
      <dgm:prSet presAssocID="{B2812F3F-1999-4F8C-9687-F91BCB87771D}" presName="txNode" presStyleLbl="node1" presStyleIdx="0" presStyleCnt="3" custScaleY="63853" custLinFactNeighborX="15746" custLinFactNeighborY="38078">
        <dgm:presLayoutVars>
          <dgm:bulletEnabled val="1"/>
        </dgm:presLayoutVars>
      </dgm:prSet>
      <dgm:spPr/>
    </dgm:pt>
    <dgm:pt modelId="{5AD589EA-EDD3-48BD-B9A6-90D0E7F59417}" type="pres">
      <dgm:prSet presAssocID="{1A2763DA-300B-40A7-B86C-F2599391B3C7}" presName="sibTrans" presStyleLbl="sibTrans2D1" presStyleIdx="0" presStyleCnt="2"/>
      <dgm:spPr/>
    </dgm:pt>
    <dgm:pt modelId="{BE737B1E-67E4-46A9-977E-141F774098D7}" type="pres">
      <dgm:prSet presAssocID="{1A2763DA-300B-40A7-B86C-F2599391B3C7}" presName="connTx" presStyleLbl="sibTrans2D1" presStyleIdx="0" presStyleCnt="2"/>
      <dgm:spPr/>
    </dgm:pt>
    <dgm:pt modelId="{29798731-BE82-4AA7-A18F-27461C17AEC1}" type="pres">
      <dgm:prSet presAssocID="{32BB3A43-62F3-464E-AA8D-DD7BC98C5F48}" presName="composite" presStyleCnt="0"/>
      <dgm:spPr/>
    </dgm:pt>
    <dgm:pt modelId="{1D119075-DCE2-42BF-A250-D4F5223C57B4}" type="pres">
      <dgm:prSet presAssocID="{32BB3A43-62F3-464E-AA8D-DD7BC98C5F48}" presName="imagSh" presStyleLbl="bgImgPlace1" presStyleIdx="1" presStyleCnt="3"/>
      <dgm:spPr>
        <a:blipFill rotWithShape="1">
          <a:blip xmlns:r="http://schemas.openxmlformats.org/officeDocument/2006/relationships" r:embed="rId2"/>
          <a:srcRect/>
          <a:stretch>
            <a:fillRect l="-15000" r="-15000"/>
          </a:stretch>
        </a:blipFill>
      </dgm:spPr>
    </dgm:pt>
    <dgm:pt modelId="{5F3BF606-5BB3-4BE2-9DDB-ABC2F1641861}" type="pres">
      <dgm:prSet presAssocID="{32BB3A43-62F3-464E-AA8D-DD7BC98C5F48}" presName="txNode" presStyleLbl="node1" presStyleIdx="1" presStyleCnt="3" custScaleX="102257" custScaleY="66429" custLinFactNeighborX="13930" custLinFactNeighborY="38083">
        <dgm:presLayoutVars>
          <dgm:bulletEnabled val="1"/>
        </dgm:presLayoutVars>
      </dgm:prSet>
      <dgm:spPr/>
    </dgm:pt>
    <dgm:pt modelId="{347113E9-829F-4DDC-A78C-FBE55C3A008A}" type="pres">
      <dgm:prSet presAssocID="{2BFB0E5E-AD6E-4655-A44C-B42A85EB3B95}" presName="sibTrans" presStyleLbl="sibTrans2D1" presStyleIdx="1" presStyleCnt="2"/>
      <dgm:spPr/>
    </dgm:pt>
    <dgm:pt modelId="{C3844AEE-86D8-4AC1-B26A-EAF27BDD00A4}" type="pres">
      <dgm:prSet presAssocID="{2BFB0E5E-AD6E-4655-A44C-B42A85EB3B95}" presName="connTx" presStyleLbl="sibTrans2D1" presStyleIdx="1" presStyleCnt="2"/>
      <dgm:spPr/>
    </dgm:pt>
    <dgm:pt modelId="{C73F7905-D9EF-4AFC-9BD5-C4AE3614C244}" type="pres">
      <dgm:prSet presAssocID="{7D573BF6-3A6A-4B33-80A7-755278F49E40}" presName="composite" presStyleCnt="0"/>
      <dgm:spPr/>
    </dgm:pt>
    <dgm:pt modelId="{3DA6AF54-44FF-47E4-A6DD-DC90FA3A17BA}" type="pres">
      <dgm:prSet presAssocID="{7D573BF6-3A6A-4B33-80A7-755278F49E40}" presName="imagSh" presStyleLbl="bgImgPlace1" presStyleIdx="2" presStyleCnt="3" custLinFactNeighborX="-7450" custLinFactNeighborY="-3311"/>
      <dgm:spPr>
        <a:blipFill rotWithShape="1">
          <a:blip xmlns:r="http://schemas.openxmlformats.org/officeDocument/2006/relationships" r:embed="rId3"/>
          <a:srcRect/>
          <a:stretch>
            <a:fillRect t="-11000" b="-11000"/>
          </a:stretch>
        </a:blipFill>
      </dgm:spPr>
    </dgm:pt>
    <dgm:pt modelId="{E61261E7-6931-4A97-9931-E1E01F621492}" type="pres">
      <dgm:prSet presAssocID="{7D573BF6-3A6A-4B33-80A7-755278F49E40}" presName="txNode" presStyleLbl="node1" presStyleIdx="2" presStyleCnt="3" custScaleY="61381" custLinFactNeighborX="9318" custLinFactNeighborY="35595">
        <dgm:presLayoutVars>
          <dgm:bulletEnabled val="1"/>
        </dgm:presLayoutVars>
      </dgm:prSet>
      <dgm:spPr/>
    </dgm:pt>
  </dgm:ptLst>
  <dgm:cxnLst>
    <dgm:cxn modelId="{F3911408-00E8-4654-811B-1D548C488A0A}" type="presOf" srcId="{2BFB0E5E-AD6E-4655-A44C-B42A85EB3B95}" destId="{347113E9-829F-4DDC-A78C-FBE55C3A008A}" srcOrd="0" destOrd="0" presId="urn:microsoft.com/office/officeart/2005/8/layout/hProcess10"/>
    <dgm:cxn modelId="{3DC6F812-0D21-4010-8D74-E5A0389F966F}" type="presOf" srcId="{B2812F3F-1999-4F8C-9687-F91BCB87771D}" destId="{AF7F1977-2BE7-4F11-8E64-09E0B144AFC2}" srcOrd="0" destOrd="0" presId="urn:microsoft.com/office/officeart/2005/8/layout/hProcess10"/>
    <dgm:cxn modelId="{3B19683B-A6F4-4220-96E6-7CFB213D34A0}" srcId="{881B01C1-F0B8-40C6-9148-1F339BDCFCA4}" destId="{7D573BF6-3A6A-4B33-80A7-755278F49E40}" srcOrd="2" destOrd="0" parTransId="{8B0D026C-77E9-460E-85F9-4F79509D7EF6}" sibTransId="{6786F83D-60C7-4061-AD55-B810E6F6440F}"/>
    <dgm:cxn modelId="{0C6BA191-F186-4B23-B9E0-9FD411F6FC0F}" type="presOf" srcId="{32BB3A43-62F3-464E-AA8D-DD7BC98C5F48}" destId="{5F3BF606-5BB3-4BE2-9DDB-ABC2F1641861}" srcOrd="0" destOrd="0" presId="urn:microsoft.com/office/officeart/2005/8/layout/hProcess10"/>
    <dgm:cxn modelId="{03828BDB-093D-4A15-9F92-87CE3A1A63ED}" type="presOf" srcId="{2BFB0E5E-AD6E-4655-A44C-B42A85EB3B95}" destId="{C3844AEE-86D8-4AC1-B26A-EAF27BDD00A4}" srcOrd="1" destOrd="0" presId="urn:microsoft.com/office/officeart/2005/8/layout/hProcess10"/>
    <dgm:cxn modelId="{6DFC62E1-A897-40FD-8B86-35319DFC5C06}" srcId="{881B01C1-F0B8-40C6-9148-1F339BDCFCA4}" destId="{B2812F3F-1999-4F8C-9687-F91BCB87771D}" srcOrd="0" destOrd="0" parTransId="{92AFDB5B-3B57-4B93-99B5-1EAB78B4210F}" sibTransId="{1A2763DA-300B-40A7-B86C-F2599391B3C7}"/>
    <dgm:cxn modelId="{D1471FE8-90EB-421B-8D8E-D3708AEC893D}" type="presOf" srcId="{7D573BF6-3A6A-4B33-80A7-755278F49E40}" destId="{E61261E7-6931-4A97-9931-E1E01F621492}" srcOrd="0" destOrd="0" presId="urn:microsoft.com/office/officeart/2005/8/layout/hProcess10"/>
    <dgm:cxn modelId="{901F5BE9-AF22-4B95-9A45-952E2FEC388F}" type="presOf" srcId="{1A2763DA-300B-40A7-B86C-F2599391B3C7}" destId="{BE737B1E-67E4-46A9-977E-141F774098D7}" srcOrd="1" destOrd="0" presId="urn:microsoft.com/office/officeart/2005/8/layout/hProcess10"/>
    <dgm:cxn modelId="{656848F3-3859-48FE-9004-6BBCFA4ABCC2}" type="presOf" srcId="{1A2763DA-300B-40A7-B86C-F2599391B3C7}" destId="{5AD589EA-EDD3-48BD-B9A6-90D0E7F59417}" srcOrd="0" destOrd="0" presId="urn:microsoft.com/office/officeart/2005/8/layout/hProcess10"/>
    <dgm:cxn modelId="{3149C9F4-E9F7-4BBE-81EE-6AD612037360}" type="presOf" srcId="{881B01C1-F0B8-40C6-9148-1F339BDCFCA4}" destId="{D7D5EF83-1C49-4948-A63A-B1E055E40754}" srcOrd="0" destOrd="0" presId="urn:microsoft.com/office/officeart/2005/8/layout/hProcess10"/>
    <dgm:cxn modelId="{7D88FCFD-B8E4-400D-8993-2C2FD2DEDBC5}" srcId="{881B01C1-F0B8-40C6-9148-1F339BDCFCA4}" destId="{32BB3A43-62F3-464E-AA8D-DD7BC98C5F48}" srcOrd="1" destOrd="0" parTransId="{547ACDE0-333E-4B99-8D59-040870C3501B}" sibTransId="{2BFB0E5E-AD6E-4655-A44C-B42A85EB3B95}"/>
    <dgm:cxn modelId="{4C014533-B62F-43C2-84DD-A1A9D1ADCE26}" type="presParOf" srcId="{D7D5EF83-1C49-4948-A63A-B1E055E40754}" destId="{5EDF8B2D-BA7B-4CA0-AE80-30D0FFEB8BB7}" srcOrd="0" destOrd="0" presId="urn:microsoft.com/office/officeart/2005/8/layout/hProcess10"/>
    <dgm:cxn modelId="{F222F516-5360-4F38-92ED-4E18270394FF}" type="presParOf" srcId="{5EDF8B2D-BA7B-4CA0-AE80-30D0FFEB8BB7}" destId="{F48A5FAC-0E1C-41AB-91A6-52D1CB5339B8}" srcOrd="0" destOrd="0" presId="urn:microsoft.com/office/officeart/2005/8/layout/hProcess10"/>
    <dgm:cxn modelId="{2C16AF9C-BDA8-416B-8036-81EBB39C5EBF}" type="presParOf" srcId="{5EDF8B2D-BA7B-4CA0-AE80-30D0FFEB8BB7}" destId="{AF7F1977-2BE7-4F11-8E64-09E0B144AFC2}" srcOrd="1" destOrd="0" presId="urn:microsoft.com/office/officeart/2005/8/layout/hProcess10"/>
    <dgm:cxn modelId="{3D798323-66F2-4FD5-A2F2-CE5B7BB85789}" type="presParOf" srcId="{D7D5EF83-1C49-4948-A63A-B1E055E40754}" destId="{5AD589EA-EDD3-48BD-B9A6-90D0E7F59417}" srcOrd="1" destOrd="0" presId="urn:microsoft.com/office/officeart/2005/8/layout/hProcess10"/>
    <dgm:cxn modelId="{3D834A71-BFD4-46E6-A090-E9FFE9C05F62}" type="presParOf" srcId="{5AD589EA-EDD3-48BD-B9A6-90D0E7F59417}" destId="{BE737B1E-67E4-46A9-977E-141F774098D7}" srcOrd="0" destOrd="0" presId="urn:microsoft.com/office/officeart/2005/8/layout/hProcess10"/>
    <dgm:cxn modelId="{AC2E5679-06A0-440B-817F-E7BD4B9DE210}" type="presParOf" srcId="{D7D5EF83-1C49-4948-A63A-B1E055E40754}" destId="{29798731-BE82-4AA7-A18F-27461C17AEC1}" srcOrd="2" destOrd="0" presId="urn:microsoft.com/office/officeart/2005/8/layout/hProcess10"/>
    <dgm:cxn modelId="{7D78D1F2-EB47-46A7-A382-9E0BA7164F3F}" type="presParOf" srcId="{29798731-BE82-4AA7-A18F-27461C17AEC1}" destId="{1D119075-DCE2-42BF-A250-D4F5223C57B4}" srcOrd="0" destOrd="0" presId="urn:microsoft.com/office/officeart/2005/8/layout/hProcess10"/>
    <dgm:cxn modelId="{CCDC2AE2-11B6-4000-898A-4F95981D0A18}" type="presParOf" srcId="{29798731-BE82-4AA7-A18F-27461C17AEC1}" destId="{5F3BF606-5BB3-4BE2-9DDB-ABC2F1641861}" srcOrd="1" destOrd="0" presId="urn:microsoft.com/office/officeart/2005/8/layout/hProcess10"/>
    <dgm:cxn modelId="{202BDED8-F116-4B6A-B99C-653F9FFAD6AF}" type="presParOf" srcId="{D7D5EF83-1C49-4948-A63A-B1E055E40754}" destId="{347113E9-829F-4DDC-A78C-FBE55C3A008A}" srcOrd="3" destOrd="0" presId="urn:microsoft.com/office/officeart/2005/8/layout/hProcess10"/>
    <dgm:cxn modelId="{1A357220-975C-486D-82BF-BBBCE1B7CEE7}" type="presParOf" srcId="{347113E9-829F-4DDC-A78C-FBE55C3A008A}" destId="{C3844AEE-86D8-4AC1-B26A-EAF27BDD00A4}" srcOrd="0" destOrd="0" presId="urn:microsoft.com/office/officeart/2005/8/layout/hProcess10"/>
    <dgm:cxn modelId="{7C52330D-EFD5-464C-9744-3ABBE348AD94}" type="presParOf" srcId="{D7D5EF83-1C49-4948-A63A-B1E055E40754}" destId="{C73F7905-D9EF-4AFC-9BD5-C4AE3614C244}" srcOrd="4" destOrd="0" presId="urn:microsoft.com/office/officeart/2005/8/layout/hProcess10"/>
    <dgm:cxn modelId="{E075B0EB-41BF-4C3B-8690-3771B70E13B3}" type="presParOf" srcId="{C73F7905-D9EF-4AFC-9BD5-C4AE3614C244}" destId="{3DA6AF54-44FF-47E4-A6DD-DC90FA3A17BA}" srcOrd="0" destOrd="0" presId="urn:microsoft.com/office/officeart/2005/8/layout/hProcess10"/>
    <dgm:cxn modelId="{B18C0180-DDEF-48DF-A0A8-C2B4E7C696C6}" type="presParOf" srcId="{C73F7905-D9EF-4AFC-9BD5-C4AE3614C244}" destId="{E61261E7-6931-4A97-9931-E1E01F621492}" srcOrd="1" destOrd="0" presId="urn:microsoft.com/office/officeart/2005/8/layout/hProcess10"/>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3038D-ECBE-4E3E-9662-E5DF46149104}"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CO"/>
        </a:p>
      </dgm:t>
    </dgm:pt>
    <dgm:pt modelId="{435801D4-5025-4593-8F9E-BF12746CBC88}">
      <dgm:prSet phldrT="[Texto]" custT="1"/>
      <dgm:spPr/>
      <dgm:t>
        <a:bodyPr/>
        <a:lstStyle/>
        <a:p>
          <a:r>
            <a:rPr lang="es-CO" sz="1400" dirty="0"/>
            <a:t>Ceguera</a:t>
          </a:r>
        </a:p>
      </dgm:t>
    </dgm:pt>
    <dgm:pt modelId="{30E8D576-C13D-45F6-9E6C-ED43D666F14B}" type="parTrans" cxnId="{CA797C6E-A895-42F9-A0D5-5071EBD276B9}">
      <dgm:prSet/>
      <dgm:spPr/>
      <dgm:t>
        <a:bodyPr/>
        <a:lstStyle/>
        <a:p>
          <a:endParaRPr lang="es-CO"/>
        </a:p>
      </dgm:t>
    </dgm:pt>
    <dgm:pt modelId="{E1482708-FF09-4FF8-BC13-0CCB9578C061}" type="sibTrans" cxnId="{CA797C6E-A895-42F9-A0D5-5071EBD276B9}">
      <dgm:prSet/>
      <dgm:spPr>
        <a:blipFill rotWithShape="1">
          <a:blip xmlns:r="http://schemas.openxmlformats.org/officeDocument/2006/relationships" r:embed="rId1"/>
          <a:srcRect/>
          <a:stretch>
            <a:fillRect l="-1000" r="-1000"/>
          </a:stretch>
        </a:blipFill>
      </dgm:spPr>
      <dgm:t>
        <a:bodyPr/>
        <a:lstStyle/>
        <a:p>
          <a:endParaRPr lang="es-CO"/>
        </a:p>
      </dgm:t>
    </dgm:pt>
    <dgm:pt modelId="{B16EF108-E521-40C0-84D8-59358FDE2CA6}">
      <dgm:prSet phldrT="[Texto]" custT="1"/>
      <dgm:spPr/>
      <dgm:t>
        <a:bodyPr/>
        <a:lstStyle/>
        <a:p>
          <a:r>
            <a:rPr lang="es-CO" sz="1400" dirty="0"/>
            <a:t>Otitis media</a:t>
          </a:r>
        </a:p>
      </dgm:t>
    </dgm:pt>
    <dgm:pt modelId="{235AAE1D-80FE-4E47-B1FD-569F6D2ED0CD}" type="parTrans" cxnId="{AEE172E0-6199-4EB9-9B7A-E85C4F4A21F0}">
      <dgm:prSet/>
      <dgm:spPr/>
      <dgm:t>
        <a:bodyPr/>
        <a:lstStyle/>
        <a:p>
          <a:endParaRPr lang="es-CO"/>
        </a:p>
      </dgm:t>
    </dgm:pt>
    <dgm:pt modelId="{DD672E02-8A53-4F52-B906-F1DFEA1EA505}" type="sibTrans" cxnId="{AEE172E0-6199-4EB9-9B7A-E85C4F4A21F0}">
      <dgm:prSet/>
      <dgm:spPr>
        <a:blipFill rotWithShape="1">
          <a:blip xmlns:r="http://schemas.openxmlformats.org/officeDocument/2006/relationships" r:embed="rId2"/>
          <a:srcRect/>
          <a:stretch>
            <a:fillRect l="-7000" r="-7000"/>
          </a:stretch>
        </a:blipFill>
      </dgm:spPr>
      <dgm:t>
        <a:bodyPr/>
        <a:lstStyle/>
        <a:p>
          <a:endParaRPr lang="es-CO"/>
        </a:p>
      </dgm:t>
    </dgm:pt>
    <dgm:pt modelId="{731ED88E-2B99-4833-9156-5E7AE46EB212}">
      <dgm:prSet custT="1"/>
      <dgm:spPr/>
      <dgm:t>
        <a:bodyPr/>
        <a:lstStyle/>
        <a:p>
          <a:r>
            <a:rPr lang="es-CO" sz="1400" dirty="0"/>
            <a:t>Neumonía</a:t>
          </a:r>
        </a:p>
      </dgm:t>
    </dgm:pt>
    <dgm:pt modelId="{FE2F12C8-DC91-4A75-8426-8AEC34103A17}" type="parTrans" cxnId="{B6D463AC-D4E0-43DE-B18F-8DC49411C282}">
      <dgm:prSet/>
      <dgm:spPr/>
      <dgm:t>
        <a:bodyPr/>
        <a:lstStyle/>
        <a:p>
          <a:endParaRPr lang="es-CO"/>
        </a:p>
      </dgm:t>
    </dgm:pt>
    <dgm:pt modelId="{FB695430-8ACF-48F5-A8DE-AC09F2E7E2BF}" type="sibTrans" cxnId="{B6D463AC-D4E0-43DE-B18F-8DC49411C282}">
      <dgm:prSet/>
      <dgm:spPr>
        <a:blipFill rotWithShape="1">
          <a:blip xmlns:r="http://schemas.openxmlformats.org/officeDocument/2006/relationships" r:embed="rId3"/>
          <a:srcRect/>
          <a:stretch>
            <a:fillRect l="-7000" r="-7000"/>
          </a:stretch>
        </a:blipFill>
      </dgm:spPr>
      <dgm:t>
        <a:bodyPr/>
        <a:lstStyle/>
        <a:p>
          <a:endParaRPr lang="es-CO"/>
        </a:p>
      </dgm:t>
    </dgm:pt>
    <dgm:pt modelId="{0287814B-8695-4C07-BEB8-079A95671429}">
      <dgm:prSet phldrT="[Texto]" custT="1"/>
      <dgm:spPr/>
      <dgm:t>
        <a:bodyPr/>
        <a:lstStyle/>
        <a:p>
          <a:r>
            <a:rPr lang="es-CO" sz="1400" dirty="0"/>
            <a:t>Encefalitis</a:t>
          </a:r>
        </a:p>
      </dgm:t>
    </dgm:pt>
    <dgm:pt modelId="{8751CD38-366F-49B9-A774-E262EB2BE3F0}" type="parTrans" cxnId="{DF9DEEDA-AEC2-4BB8-850D-18370B83B03C}">
      <dgm:prSet/>
      <dgm:spPr/>
      <dgm:t>
        <a:bodyPr/>
        <a:lstStyle/>
        <a:p>
          <a:endParaRPr lang="es-CO"/>
        </a:p>
      </dgm:t>
    </dgm:pt>
    <dgm:pt modelId="{04851906-4678-4BC0-81C3-73C1ABCE2D5F}" type="sibTrans" cxnId="{DF9DEEDA-AEC2-4BB8-850D-18370B83B03C}">
      <dgm:prSet/>
      <dgm:spPr>
        <a:blipFill rotWithShape="1">
          <a:blip xmlns:r="http://schemas.openxmlformats.org/officeDocument/2006/relationships" r:embed="rId4"/>
          <a:srcRect/>
          <a:stretch>
            <a:fillRect l="-9000" r="-9000"/>
          </a:stretch>
        </a:blipFill>
      </dgm:spPr>
      <dgm:t>
        <a:bodyPr/>
        <a:lstStyle/>
        <a:p>
          <a:endParaRPr lang="es-CO"/>
        </a:p>
      </dgm:t>
    </dgm:pt>
    <dgm:pt modelId="{08537FEF-7A5A-4475-8F8B-75970A9DDB3A}">
      <dgm:prSet phldrT="[Texto]" custT="1"/>
      <dgm:spPr/>
      <dgm:t>
        <a:bodyPr/>
        <a:lstStyle/>
        <a:p>
          <a:r>
            <a:rPr lang="es-CO" sz="1200" dirty="0"/>
            <a:t>Crisis convulsivas febriles</a:t>
          </a:r>
        </a:p>
      </dgm:t>
    </dgm:pt>
    <dgm:pt modelId="{2EAD16D8-F99D-4A20-8B70-29E24E888263}" type="parTrans" cxnId="{B625A024-9B1C-41FC-986E-D75898E18643}">
      <dgm:prSet/>
      <dgm:spPr/>
      <dgm:t>
        <a:bodyPr/>
        <a:lstStyle/>
        <a:p>
          <a:endParaRPr lang="es-CO"/>
        </a:p>
      </dgm:t>
    </dgm:pt>
    <dgm:pt modelId="{490856C2-CCB6-40C9-A9C4-B374FF2B7A98}" type="sibTrans" cxnId="{B625A024-9B1C-41FC-986E-D75898E18643}">
      <dgm:prSet/>
      <dgm:spPr>
        <a:blipFill rotWithShape="1">
          <a:blip xmlns:r="http://schemas.openxmlformats.org/officeDocument/2006/relationships" r:embed="rId5"/>
          <a:srcRect/>
          <a:stretch>
            <a:fillRect l="-2000" r="-2000"/>
          </a:stretch>
        </a:blipFill>
      </dgm:spPr>
      <dgm:t>
        <a:bodyPr/>
        <a:lstStyle/>
        <a:p>
          <a:endParaRPr lang="es-CO"/>
        </a:p>
      </dgm:t>
    </dgm:pt>
    <dgm:pt modelId="{005C7AA6-CA3C-4E00-9E58-A67EEF97AD14}">
      <dgm:prSet phldrT="[Texto]" custT="1"/>
      <dgm:spPr/>
      <dgm:t>
        <a:bodyPr/>
        <a:lstStyle/>
        <a:p>
          <a:r>
            <a:rPr lang="es-CO" sz="1400" dirty="0"/>
            <a:t>Diarrea</a:t>
          </a:r>
        </a:p>
      </dgm:t>
    </dgm:pt>
    <dgm:pt modelId="{32F1582E-7D8E-409C-A4B2-0676119ED3AD}" type="sibTrans" cxnId="{11D37DA1-CE8F-491E-9032-357EC3E1A5FE}">
      <dgm:prSet/>
      <dgm:spPr>
        <a:blipFill rotWithShape="1">
          <a:blip xmlns:r="http://schemas.openxmlformats.org/officeDocument/2006/relationships" r:embed="rId6"/>
          <a:srcRect/>
          <a:stretch>
            <a:fillRect l="-5000" r="-5000"/>
          </a:stretch>
        </a:blipFill>
      </dgm:spPr>
      <dgm:t>
        <a:bodyPr/>
        <a:lstStyle/>
        <a:p>
          <a:endParaRPr lang="es-CO"/>
        </a:p>
      </dgm:t>
    </dgm:pt>
    <dgm:pt modelId="{7094CAF9-84FA-4AE8-945D-8A1C00640522}" type="parTrans" cxnId="{11D37DA1-CE8F-491E-9032-357EC3E1A5FE}">
      <dgm:prSet/>
      <dgm:spPr/>
      <dgm:t>
        <a:bodyPr/>
        <a:lstStyle/>
        <a:p>
          <a:endParaRPr lang="es-CO"/>
        </a:p>
      </dgm:t>
    </dgm:pt>
    <dgm:pt modelId="{9184A5C4-D9EC-4D73-BCF1-E462337916C5}" type="pres">
      <dgm:prSet presAssocID="{9CE3038D-ECBE-4E3E-9662-E5DF46149104}" presName="Name0" presStyleCnt="0">
        <dgm:presLayoutVars>
          <dgm:chMax val="7"/>
          <dgm:chPref val="7"/>
          <dgm:dir/>
        </dgm:presLayoutVars>
      </dgm:prSet>
      <dgm:spPr/>
    </dgm:pt>
    <dgm:pt modelId="{3F08651B-1053-4441-92BA-2A12EDB2D8E9}" type="pres">
      <dgm:prSet presAssocID="{9CE3038D-ECBE-4E3E-9662-E5DF46149104}" presName="dot1" presStyleLbl="alignNode1" presStyleIdx="0" presStyleCnt="17"/>
      <dgm:spPr/>
    </dgm:pt>
    <dgm:pt modelId="{578C9992-A9E4-4B49-8EE5-E789FB3C3BF6}" type="pres">
      <dgm:prSet presAssocID="{9CE3038D-ECBE-4E3E-9662-E5DF46149104}" presName="dot2" presStyleLbl="alignNode1" presStyleIdx="1" presStyleCnt="17"/>
      <dgm:spPr/>
    </dgm:pt>
    <dgm:pt modelId="{DC3E21CE-36AF-4C03-B9F3-831021D6CBC1}" type="pres">
      <dgm:prSet presAssocID="{9CE3038D-ECBE-4E3E-9662-E5DF46149104}" presName="dot3" presStyleLbl="alignNode1" presStyleIdx="2" presStyleCnt="17"/>
      <dgm:spPr/>
    </dgm:pt>
    <dgm:pt modelId="{928F6636-7069-4425-8E5B-6CE88567988E}" type="pres">
      <dgm:prSet presAssocID="{9CE3038D-ECBE-4E3E-9662-E5DF46149104}" presName="dot4" presStyleLbl="alignNode1" presStyleIdx="3" presStyleCnt="17"/>
      <dgm:spPr/>
    </dgm:pt>
    <dgm:pt modelId="{9D46C39F-DFA1-4DFB-8B54-70CA26691121}" type="pres">
      <dgm:prSet presAssocID="{9CE3038D-ECBE-4E3E-9662-E5DF46149104}" presName="dot5" presStyleLbl="alignNode1" presStyleIdx="4" presStyleCnt="17"/>
      <dgm:spPr/>
    </dgm:pt>
    <dgm:pt modelId="{EEFBA1C8-E7BA-4657-A3DA-C66A0BDEB4BF}" type="pres">
      <dgm:prSet presAssocID="{9CE3038D-ECBE-4E3E-9662-E5DF46149104}" presName="dot6" presStyleLbl="alignNode1" presStyleIdx="5" presStyleCnt="17"/>
      <dgm:spPr/>
    </dgm:pt>
    <dgm:pt modelId="{0C1B93FB-362F-4AC8-85B7-04C5B9157318}" type="pres">
      <dgm:prSet presAssocID="{9CE3038D-ECBE-4E3E-9662-E5DF46149104}" presName="dot7" presStyleLbl="alignNode1" presStyleIdx="6" presStyleCnt="17"/>
      <dgm:spPr/>
    </dgm:pt>
    <dgm:pt modelId="{563F930F-DEA0-407A-B514-CE5D50B77246}" type="pres">
      <dgm:prSet presAssocID="{9CE3038D-ECBE-4E3E-9662-E5DF46149104}" presName="dot8" presStyleLbl="alignNode1" presStyleIdx="7" presStyleCnt="17"/>
      <dgm:spPr/>
    </dgm:pt>
    <dgm:pt modelId="{36A5DC81-C7CE-4A17-8611-0B354C93927F}" type="pres">
      <dgm:prSet presAssocID="{9CE3038D-ECBE-4E3E-9662-E5DF46149104}" presName="dot9" presStyleLbl="alignNode1" presStyleIdx="8" presStyleCnt="17"/>
      <dgm:spPr/>
    </dgm:pt>
    <dgm:pt modelId="{91DB42AD-83E2-4AE2-B387-B9E712D0F87B}" type="pres">
      <dgm:prSet presAssocID="{9CE3038D-ECBE-4E3E-9662-E5DF46149104}" presName="dot10" presStyleLbl="alignNode1" presStyleIdx="9" presStyleCnt="17"/>
      <dgm:spPr/>
    </dgm:pt>
    <dgm:pt modelId="{389EF3C1-DFF9-455F-B02E-078E75C299CC}" type="pres">
      <dgm:prSet presAssocID="{9CE3038D-ECBE-4E3E-9662-E5DF46149104}" presName="dotArrow1" presStyleLbl="alignNode1" presStyleIdx="10" presStyleCnt="17"/>
      <dgm:spPr/>
    </dgm:pt>
    <dgm:pt modelId="{D42BC6E6-AC50-4D6F-BF3E-283F475B726A}" type="pres">
      <dgm:prSet presAssocID="{9CE3038D-ECBE-4E3E-9662-E5DF46149104}" presName="dotArrow2" presStyleLbl="alignNode1" presStyleIdx="11" presStyleCnt="17"/>
      <dgm:spPr/>
    </dgm:pt>
    <dgm:pt modelId="{66C222FD-66CB-4E70-9032-E951A6C41E9A}" type="pres">
      <dgm:prSet presAssocID="{9CE3038D-ECBE-4E3E-9662-E5DF46149104}" presName="dotArrow3" presStyleLbl="alignNode1" presStyleIdx="12" presStyleCnt="17"/>
      <dgm:spPr/>
    </dgm:pt>
    <dgm:pt modelId="{7CD0E0AC-629B-4BF8-9954-52B69D81709D}" type="pres">
      <dgm:prSet presAssocID="{9CE3038D-ECBE-4E3E-9662-E5DF46149104}" presName="dotArrow4" presStyleLbl="alignNode1" presStyleIdx="13" presStyleCnt="17"/>
      <dgm:spPr/>
    </dgm:pt>
    <dgm:pt modelId="{B7E2D46C-1268-4663-B7DF-4B0272E17CC4}" type="pres">
      <dgm:prSet presAssocID="{9CE3038D-ECBE-4E3E-9662-E5DF46149104}" presName="dotArrow5" presStyleLbl="alignNode1" presStyleIdx="14" presStyleCnt="17"/>
      <dgm:spPr/>
    </dgm:pt>
    <dgm:pt modelId="{99CD7CF8-E42A-428D-933F-1A1A126ADD60}" type="pres">
      <dgm:prSet presAssocID="{9CE3038D-ECBE-4E3E-9662-E5DF46149104}" presName="dotArrow6" presStyleLbl="alignNode1" presStyleIdx="15" presStyleCnt="17"/>
      <dgm:spPr/>
    </dgm:pt>
    <dgm:pt modelId="{A687E1BE-0CA9-44C4-B3CE-DAFA8EA889A5}" type="pres">
      <dgm:prSet presAssocID="{9CE3038D-ECBE-4E3E-9662-E5DF46149104}" presName="dotArrow7" presStyleLbl="alignNode1" presStyleIdx="16" presStyleCnt="17"/>
      <dgm:spPr/>
    </dgm:pt>
    <dgm:pt modelId="{8769A59C-69FD-4346-9E7B-E89918FF0324}" type="pres">
      <dgm:prSet presAssocID="{B16EF108-E521-40C0-84D8-59358FDE2CA6}" presName="parTx1" presStyleLbl="node1" presStyleIdx="0" presStyleCnt="6"/>
      <dgm:spPr/>
    </dgm:pt>
    <dgm:pt modelId="{97D1E89C-64E9-4B2E-B4EB-59231CDABA17}" type="pres">
      <dgm:prSet presAssocID="{DD672E02-8A53-4F52-B906-F1DFEA1EA505}" presName="picture1" presStyleCnt="0"/>
      <dgm:spPr/>
    </dgm:pt>
    <dgm:pt modelId="{6D4EF85A-24E8-4EB3-898A-529B2700AAD9}" type="pres">
      <dgm:prSet presAssocID="{DD672E02-8A53-4F52-B906-F1DFEA1EA505}" presName="imageRepeatNode" presStyleLbl="fgImgPlace1" presStyleIdx="0" presStyleCnt="6"/>
      <dgm:spPr/>
    </dgm:pt>
    <dgm:pt modelId="{039C478D-DB36-4B24-BC4C-A4FC3F1091E2}" type="pres">
      <dgm:prSet presAssocID="{731ED88E-2B99-4833-9156-5E7AE46EB212}" presName="parTx2" presStyleLbl="node1" presStyleIdx="1" presStyleCnt="6"/>
      <dgm:spPr/>
    </dgm:pt>
    <dgm:pt modelId="{65D69153-136D-4659-9C59-5C6025690C0B}" type="pres">
      <dgm:prSet presAssocID="{FB695430-8ACF-48F5-A8DE-AC09F2E7E2BF}" presName="picture2" presStyleCnt="0"/>
      <dgm:spPr/>
    </dgm:pt>
    <dgm:pt modelId="{A8A179F2-C537-4B9A-ADCA-FBD2A7CE8955}" type="pres">
      <dgm:prSet presAssocID="{FB695430-8ACF-48F5-A8DE-AC09F2E7E2BF}" presName="imageRepeatNode" presStyleLbl="fgImgPlace1" presStyleIdx="1" presStyleCnt="6"/>
      <dgm:spPr/>
    </dgm:pt>
    <dgm:pt modelId="{FECB2C28-31AA-4818-A1CA-9D34C1CEB0D2}" type="pres">
      <dgm:prSet presAssocID="{435801D4-5025-4593-8F9E-BF12746CBC88}" presName="parTx3" presStyleLbl="node1" presStyleIdx="2" presStyleCnt="6"/>
      <dgm:spPr/>
    </dgm:pt>
    <dgm:pt modelId="{F621349A-31D4-45C4-B116-A5575221E962}" type="pres">
      <dgm:prSet presAssocID="{E1482708-FF09-4FF8-BC13-0CCB9578C061}" presName="picture3" presStyleCnt="0"/>
      <dgm:spPr/>
    </dgm:pt>
    <dgm:pt modelId="{0500543E-0228-4683-B6BB-7100525DA96F}" type="pres">
      <dgm:prSet presAssocID="{E1482708-FF09-4FF8-BC13-0CCB9578C061}" presName="imageRepeatNode" presStyleLbl="fgImgPlace1" presStyleIdx="2" presStyleCnt="6"/>
      <dgm:spPr/>
    </dgm:pt>
    <dgm:pt modelId="{AECED058-2C4F-4E76-A9FD-95179109B6B9}" type="pres">
      <dgm:prSet presAssocID="{08537FEF-7A5A-4475-8F8B-75970A9DDB3A}" presName="parTx4" presStyleLbl="node1" presStyleIdx="3" presStyleCnt="6"/>
      <dgm:spPr/>
    </dgm:pt>
    <dgm:pt modelId="{6A5EDD81-0730-4583-8050-4702371666DF}" type="pres">
      <dgm:prSet presAssocID="{490856C2-CCB6-40C9-A9C4-B374FF2B7A98}" presName="picture4" presStyleCnt="0"/>
      <dgm:spPr/>
    </dgm:pt>
    <dgm:pt modelId="{211AF003-681A-40D6-A03D-0A0C4E562BE1}" type="pres">
      <dgm:prSet presAssocID="{490856C2-CCB6-40C9-A9C4-B374FF2B7A98}" presName="imageRepeatNode" presStyleLbl="fgImgPlace1" presStyleIdx="3" presStyleCnt="6"/>
      <dgm:spPr/>
    </dgm:pt>
    <dgm:pt modelId="{9FABF762-BEB9-4682-B7FC-B40AC3C9FBFC}" type="pres">
      <dgm:prSet presAssocID="{005C7AA6-CA3C-4E00-9E58-A67EEF97AD14}" presName="parTx5" presStyleLbl="node1" presStyleIdx="4" presStyleCnt="6"/>
      <dgm:spPr/>
    </dgm:pt>
    <dgm:pt modelId="{7D095B07-7000-47EF-8A83-38B658E71A36}" type="pres">
      <dgm:prSet presAssocID="{32F1582E-7D8E-409C-A4B2-0676119ED3AD}" presName="picture5" presStyleCnt="0"/>
      <dgm:spPr/>
    </dgm:pt>
    <dgm:pt modelId="{463623E9-99CF-44C3-9F7A-2EB4D8E58693}" type="pres">
      <dgm:prSet presAssocID="{32F1582E-7D8E-409C-A4B2-0676119ED3AD}" presName="imageRepeatNode" presStyleLbl="fgImgPlace1" presStyleIdx="4" presStyleCnt="6"/>
      <dgm:spPr/>
    </dgm:pt>
    <dgm:pt modelId="{5337C0C1-65CC-40E7-9656-FDF0A2957529}" type="pres">
      <dgm:prSet presAssocID="{0287814B-8695-4C07-BEB8-079A95671429}" presName="parTx6" presStyleLbl="node1" presStyleIdx="5" presStyleCnt="6"/>
      <dgm:spPr/>
    </dgm:pt>
    <dgm:pt modelId="{06043DDA-4606-4C70-8E88-F5E853B17064}" type="pres">
      <dgm:prSet presAssocID="{04851906-4678-4BC0-81C3-73C1ABCE2D5F}" presName="picture6" presStyleCnt="0"/>
      <dgm:spPr/>
    </dgm:pt>
    <dgm:pt modelId="{17C4B72E-5AAE-46C0-83E7-C02CA02386A9}" type="pres">
      <dgm:prSet presAssocID="{04851906-4678-4BC0-81C3-73C1ABCE2D5F}" presName="imageRepeatNode" presStyleLbl="fgImgPlace1" presStyleIdx="5" presStyleCnt="6"/>
      <dgm:spPr/>
    </dgm:pt>
  </dgm:ptLst>
  <dgm:cxnLst>
    <dgm:cxn modelId="{C1B38E05-B26A-4E38-8C07-756D705F83A8}" type="presOf" srcId="{08537FEF-7A5A-4475-8F8B-75970A9DDB3A}" destId="{AECED058-2C4F-4E76-A9FD-95179109B6B9}" srcOrd="0" destOrd="0" presId="urn:microsoft.com/office/officeart/2008/layout/AscendingPictureAccentProcess"/>
    <dgm:cxn modelId="{DB4D8313-6E40-4EC3-ADF1-DB1C9C8DBEB1}" type="presOf" srcId="{DD672E02-8A53-4F52-B906-F1DFEA1EA505}" destId="{6D4EF85A-24E8-4EB3-898A-529B2700AAD9}" srcOrd="0" destOrd="0" presId="urn:microsoft.com/office/officeart/2008/layout/AscendingPictureAccentProcess"/>
    <dgm:cxn modelId="{167BDC1E-FDE9-444E-879E-504AD24AC650}" type="presOf" srcId="{0287814B-8695-4C07-BEB8-079A95671429}" destId="{5337C0C1-65CC-40E7-9656-FDF0A2957529}" srcOrd="0" destOrd="0" presId="urn:microsoft.com/office/officeart/2008/layout/AscendingPictureAccentProcess"/>
    <dgm:cxn modelId="{B625A024-9B1C-41FC-986E-D75898E18643}" srcId="{9CE3038D-ECBE-4E3E-9662-E5DF46149104}" destId="{08537FEF-7A5A-4475-8F8B-75970A9DDB3A}" srcOrd="3" destOrd="0" parTransId="{2EAD16D8-F99D-4A20-8B70-29E24E888263}" sibTransId="{490856C2-CCB6-40C9-A9C4-B374FF2B7A98}"/>
    <dgm:cxn modelId="{A086C363-F4B0-4A25-B880-6CFC55BB5D9F}" type="presOf" srcId="{B16EF108-E521-40C0-84D8-59358FDE2CA6}" destId="{8769A59C-69FD-4346-9E7B-E89918FF0324}" srcOrd="0" destOrd="0" presId="urn:microsoft.com/office/officeart/2008/layout/AscendingPictureAccentProcess"/>
    <dgm:cxn modelId="{CA797C6E-A895-42F9-A0D5-5071EBD276B9}" srcId="{9CE3038D-ECBE-4E3E-9662-E5DF46149104}" destId="{435801D4-5025-4593-8F9E-BF12746CBC88}" srcOrd="2" destOrd="0" parTransId="{30E8D576-C13D-45F6-9E6C-ED43D666F14B}" sibTransId="{E1482708-FF09-4FF8-BC13-0CCB9578C061}"/>
    <dgm:cxn modelId="{971B3A70-02F9-4A7A-AB09-37C223DE4ABE}" type="presOf" srcId="{9CE3038D-ECBE-4E3E-9662-E5DF46149104}" destId="{9184A5C4-D9EC-4D73-BCF1-E462337916C5}" srcOrd="0" destOrd="0" presId="urn:microsoft.com/office/officeart/2008/layout/AscendingPictureAccentProcess"/>
    <dgm:cxn modelId="{BD569F98-D154-4D18-B338-EB093B113442}" type="presOf" srcId="{731ED88E-2B99-4833-9156-5E7AE46EB212}" destId="{039C478D-DB36-4B24-BC4C-A4FC3F1091E2}" srcOrd="0" destOrd="0" presId="urn:microsoft.com/office/officeart/2008/layout/AscendingPictureAccentProcess"/>
    <dgm:cxn modelId="{11D37DA1-CE8F-491E-9032-357EC3E1A5FE}" srcId="{9CE3038D-ECBE-4E3E-9662-E5DF46149104}" destId="{005C7AA6-CA3C-4E00-9E58-A67EEF97AD14}" srcOrd="4" destOrd="0" parTransId="{7094CAF9-84FA-4AE8-945D-8A1C00640522}" sibTransId="{32F1582E-7D8E-409C-A4B2-0676119ED3AD}"/>
    <dgm:cxn modelId="{B6D463AC-D4E0-43DE-B18F-8DC49411C282}" srcId="{9CE3038D-ECBE-4E3E-9662-E5DF46149104}" destId="{731ED88E-2B99-4833-9156-5E7AE46EB212}" srcOrd="1" destOrd="0" parTransId="{FE2F12C8-DC91-4A75-8426-8AEC34103A17}" sibTransId="{FB695430-8ACF-48F5-A8DE-AC09F2E7E2BF}"/>
    <dgm:cxn modelId="{77457FB0-39B7-4E72-B660-E15693A97341}" type="presOf" srcId="{490856C2-CCB6-40C9-A9C4-B374FF2B7A98}" destId="{211AF003-681A-40D6-A03D-0A0C4E562BE1}" srcOrd="0" destOrd="0" presId="urn:microsoft.com/office/officeart/2008/layout/AscendingPictureAccentProcess"/>
    <dgm:cxn modelId="{A27720BD-1237-497D-A82B-C071304B485A}" type="presOf" srcId="{FB695430-8ACF-48F5-A8DE-AC09F2E7E2BF}" destId="{A8A179F2-C537-4B9A-ADCA-FBD2A7CE8955}" srcOrd="0" destOrd="0" presId="urn:microsoft.com/office/officeart/2008/layout/AscendingPictureAccentProcess"/>
    <dgm:cxn modelId="{2D4F4DC0-75FC-421D-A138-B39F29857CF0}" type="presOf" srcId="{04851906-4678-4BC0-81C3-73C1ABCE2D5F}" destId="{17C4B72E-5AAE-46C0-83E7-C02CA02386A9}" srcOrd="0" destOrd="0" presId="urn:microsoft.com/office/officeart/2008/layout/AscendingPictureAccentProcess"/>
    <dgm:cxn modelId="{BC8F93D0-2140-46DE-BFCC-0D4FB97A7774}" type="presOf" srcId="{E1482708-FF09-4FF8-BC13-0CCB9578C061}" destId="{0500543E-0228-4683-B6BB-7100525DA96F}" srcOrd="0" destOrd="0" presId="urn:microsoft.com/office/officeart/2008/layout/AscendingPictureAccentProcess"/>
    <dgm:cxn modelId="{9B629FD4-D302-4F96-B7B3-E99B455EAFA6}" type="presOf" srcId="{435801D4-5025-4593-8F9E-BF12746CBC88}" destId="{FECB2C28-31AA-4818-A1CA-9D34C1CEB0D2}" srcOrd="0" destOrd="0" presId="urn:microsoft.com/office/officeart/2008/layout/AscendingPictureAccentProcess"/>
    <dgm:cxn modelId="{DF9DEEDA-AEC2-4BB8-850D-18370B83B03C}" srcId="{9CE3038D-ECBE-4E3E-9662-E5DF46149104}" destId="{0287814B-8695-4C07-BEB8-079A95671429}" srcOrd="5" destOrd="0" parTransId="{8751CD38-366F-49B9-A774-E262EB2BE3F0}" sibTransId="{04851906-4678-4BC0-81C3-73C1ABCE2D5F}"/>
    <dgm:cxn modelId="{AEE172E0-6199-4EB9-9B7A-E85C4F4A21F0}" srcId="{9CE3038D-ECBE-4E3E-9662-E5DF46149104}" destId="{B16EF108-E521-40C0-84D8-59358FDE2CA6}" srcOrd="0" destOrd="0" parTransId="{235AAE1D-80FE-4E47-B1FD-569F6D2ED0CD}" sibTransId="{DD672E02-8A53-4F52-B906-F1DFEA1EA505}"/>
    <dgm:cxn modelId="{2FFFB4F4-88EB-4A9C-84D3-12D3B9A9CD5F}" type="presOf" srcId="{32F1582E-7D8E-409C-A4B2-0676119ED3AD}" destId="{463623E9-99CF-44C3-9F7A-2EB4D8E58693}" srcOrd="0" destOrd="0" presId="urn:microsoft.com/office/officeart/2008/layout/AscendingPictureAccentProcess"/>
    <dgm:cxn modelId="{8C1ADEF4-40A3-4323-9119-ECFADB10E605}" type="presOf" srcId="{005C7AA6-CA3C-4E00-9E58-A67EEF97AD14}" destId="{9FABF762-BEB9-4682-B7FC-B40AC3C9FBFC}" srcOrd="0" destOrd="0" presId="urn:microsoft.com/office/officeart/2008/layout/AscendingPictureAccentProcess"/>
    <dgm:cxn modelId="{5AA15F4C-A390-4851-AFAC-CD06E0949A1D}" type="presParOf" srcId="{9184A5C4-D9EC-4D73-BCF1-E462337916C5}" destId="{3F08651B-1053-4441-92BA-2A12EDB2D8E9}" srcOrd="0" destOrd="0" presId="urn:microsoft.com/office/officeart/2008/layout/AscendingPictureAccentProcess"/>
    <dgm:cxn modelId="{495684EA-52BC-4551-B009-601CF2041E6C}" type="presParOf" srcId="{9184A5C4-D9EC-4D73-BCF1-E462337916C5}" destId="{578C9992-A9E4-4B49-8EE5-E789FB3C3BF6}" srcOrd="1" destOrd="0" presId="urn:microsoft.com/office/officeart/2008/layout/AscendingPictureAccentProcess"/>
    <dgm:cxn modelId="{527B52CE-9DCE-4CAE-BAAF-7B671E84EC43}" type="presParOf" srcId="{9184A5C4-D9EC-4D73-BCF1-E462337916C5}" destId="{DC3E21CE-36AF-4C03-B9F3-831021D6CBC1}" srcOrd="2" destOrd="0" presId="urn:microsoft.com/office/officeart/2008/layout/AscendingPictureAccentProcess"/>
    <dgm:cxn modelId="{B118C870-E11A-4320-B640-1328AA8A7CD7}" type="presParOf" srcId="{9184A5C4-D9EC-4D73-BCF1-E462337916C5}" destId="{928F6636-7069-4425-8E5B-6CE88567988E}" srcOrd="3" destOrd="0" presId="urn:microsoft.com/office/officeart/2008/layout/AscendingPictureAccentProcess"/>
    <dgm:cxn modelId="{E8081B1E-DBC3-47C8-ABEE-4CD9BC7AF145}" type="presParOf" srcId="{9184A5C4-D9EC-4D73-BCF1-E462337916C5}" destId="{9D46C39F-DFA1-4DFB-8B54-70CA26691121}" srcOrd="4" destOrd="0" presId="urn:microsoft.com/office/officeart/2008/layout/AscendingPictureAccentProcess"/>
    <dgm:cxn modelId="{D4A1A678-850A-47F4-85CF-9775D0EAAB2A}" type="presParOf" srcId="{9184A5C4-D9EC-4D73-BCF1-E462337916C5}" destId="{EEFBA1C8-E7BA-4657-A3DA-C66A0BDEB4BF}" srcOrd="5" destOrd="0" presId="urn:microsoft.com/office/officeart/2008/layout/AscendingPictureAccentProcess"/>
    <dgm:cxn modelId="{6A23B4EC-3A89-4CDA-9DFF-BE0A103C42FB}" type="presParOf" srcId="{9184A5C4-D9EC-4D73-BCF1-E462337916C5}" destId="{0C1B93FB-362F-4AC8-85B7-04C5B9157318}" srcOrd="6" destOrd="0" presId="urn:microsoft.com/office/officeart/2008/layout/AscendingPictureAccentProcess"/>
    <dgm:cxn modelId="{45A57505-0E08-4526-9650-31079A3E5469}" type="presParOf" srcId="{9184A5C4-D9EC-4D73-BCF1-E462337916C5}" destId="{563F930F-DEA0-407A-B514-CE5D50B77246}" srcOrd="7" destOrd="0" presId="urn:microsoft.com/office/officeart/2008/layout/AscendingPictureAccentProcess"/>
    <dgm:cxn modelId="{56EABAFA-596D-46DD-8201-E2C1A60A2DD2}" type="presParOf" srcId="{9184A5C4-D9EC-4D73-BCF1-E462337916C5}" destId="{36A5DC81-C7CE-4A17-8611-0B354C93927F}" srcOrd="8" destOrd="0" presId="urn:microsoft.com/office/officeart/2008/layout/AscendingPictureAccentProcess"/>
    <dgm:cxn modelId="{F34C583C-A9F5-4961-9A60-BB1379F8A7DD}" type="presParOf" srcId="{9184A5C4-D9EC-4D73-BCF1-E462337916C5}" destId="{91DB42AD-83E2-4AE2-B387-B9E712D0F87B}" srcOrd="9" destOrd="0" presId="urn:microsoft.com/office/officeart/2008/layout/AscendingPictureAccentProcess"/>
    <dgm:cxn modelId="{118A4515-C932-482B-B7BD-7D316B362082}" type="presParOf" srcId="{9184A5C4-D9EC-4D73-BCF1-E462337916C5}" destId="{389EF3C1-DFF9-455F-B02E-078E75C299CC}" srcOrd="10" destOrd="0" presId="urn:microsoft.com/office/officeart/2008/layout/AscendingPictureAccentProcess"/>
    <dgm:cxn modelId="{63A39776-22D4-47CE-8AE9-2E445CEC3D1E}" type="presParOf" srcId="{9184A5C4-D9EC-4D73-BCF1-E462337916C5}" destId="{D42BC6E6-AC50-4D6F-BF3E-283F475B726A}" srcOrd="11" destOrd="0" presId="urn:microsoft.com/office/officeart/2008/layout/AscendingPictureAccentProcess"/>
    <dgm:cxn modelId="{73CF2450-6818-4B5A-A604-8D5851174615}" type="presParOf" srcId="{9184A5C4-D9EC-4D73-BCF1-E462337916C5}" destId="{66C222FD-66CB-4E70-9032-E951A6C41E9A}" srcOrd="12" destOrd="0" presId="urn:microsoft.com/office/officeart/2008/layout/AscendingPictureAccentProcess"/>
    <dgm:cxn modelId="{BB0FCD27-7BC0-457D-AF0E-C7AA7038E33C}" type="presParOf" srcId="{9184A5C4-D9EC-4D73-BCF1-E462337916C5}" destId="{7CD0E0AC-629B-4BF8-9954-52B69D81709D}" srcOrd="13" destOrd="0" presId="urn:microsoft.com/office/officeart/2008/layout/AscendingPictureAccentProcess"/>
    <dgm:cxn modelId="{BBB240C1-DD43-4202-B946-C364532FB799}" type="presParOf" srcId="{9184A5C4-D9EC-4D73-BCF1-E462337916C5}" destId="{B7E2D46C-1268-4663-B7DF-4B0272E17CC4}" srcOrd="14" destOrd="0" presId="urn:microsoft.com/office/officeart/2008/layout/AscendingPictureAccentProcess"/>
    <dgm:cxn modelId="{13EB49BD-C9B2-4BCC-A748-3AD2E59E05DB}" type="presParOf" srcId="{9184A5C4-D9EC-4D73-BCF1-E462337916C5}" destId="{99CD7CF8-E42A-428D-933F-1A1A126ADD60}" srcOrd="15" destOrd="0" presId="urn:microsoft.com/office/officeart/2008/layout/AscendingPictureAccentProcess"/>
    <dgm:cxn modelId="{12C148CF-30BD-48A1-BBF4-395873D1E694}" type="presParOf" srcId="{9184A5C4-D9EC-4D73-BCF1-E462337916C5}" destId="{A687E1BE-0CA9-44C4-B3CE-DAFA8EA889A5}" srcOrd="16" destOrd="0" presId="urn:microsoft.com/office/officeart/2008/layout/AscendingPictureAccentProcess"/>
    <dgm:cxn modelId="{DDDC7174-37C6-475B-8567-38BF759A1F93}" type="presParOf" srcId="{9184A5C4-D9EC-4D73-BCF1-E462337916C5}" destId="{8769A59C-69FD-4346-9E7B-E89918FF0324}" srcOrd="17" destOrd="0" presId="urn:microsoft.com/office/officeart/2008/layout/AscendingPictureAccentProcess"/>
    <dgm:cxn modelId="{49E857EA-8D66-430E-B0AF-D84B0A86626C}" type="presParOf" srcId="{9184A5C4-D9EC-4D73-BCF1-E462337916C5}" destId="{97D1E89C-64E9-4B2E-B4EB-59231CDABA17}" srcOrd="18" destOrd="0" presId="urn:microsoft.com/office/officeart/2008/layout/AscendingPictureAccentProcess"/>
    <dgm:cxn modelId="{36E2D86A-5D36-4029-ACAE-40D50FBBDADE}" type="presParOf" srcId="{97D1E89C-64E9-4B2E-B4EB-59231CDABA17}" destId="{6D4EF85A-24E8-4EB3-898A-529B2700AAD9}" srcOrd="0" destOrd="0" presId="urn:microsoft.com/office/officeart/2008/layout/AscendingPictureAccentProcess"/>
    <dgm:cxn modelId="{842DC5A5-B75A-4330-BBDF-11B6BEC00870}" type="presParOf" srcId="{9184A5C4-D9EC-4D73-BCF1-E462337916C5}" destId="{039C478D-DB36-4B24-BC4C-A4FC3F1091E2}" srcOrd="19" destOrd="0" presId="urn:microsoft.com/office/officeart/2008/layout/AscendingPictureAccentProcess"/>
    <dgm:cxn modelId="{B90B6805-3F45-4D6E-AC60-BEC0C1CDCBA9}" type="presParOf" srcId="{9184A5C4-D9EC-4D73-BCF1-E462337916C5}" destId="{65D69153-136D-4659-9C59-5C6025690C0B}" srcOrd="20" destOrd="0" presId="urn:microsoft.com/office/officeart/2008/layout/AscendingPictureAccentProcess"/>
    <dgm:cxn modelId="{3ABD4CFD-5763-4296-B313-C11881CB2E0E}" type="presParOf" srcId="{65D69153-136D-4659-9C59-5C6025690C0B}" destId="{A8A179F2-C537-4B9A-ADCA-FBD2A7CE8955}" srcOrd="0" destOrd="0" presId="urn:microsoft.com/office/officeart/2008/layout/AscendingPictureAccentProcess"/>
    <dgm:cxn modelId="{6ABF023E-4092-45C7-A60E-148E56100200}" type="presParOf" srcId="{9184A5C4-D9EC-4D73-BCF1-E462337916C5}" destId="{FECB2C28-31AA-4818-A1CA-9D34C1CEB0D2}" srcOrd="21" destOrd="0" presId="urn:microsoft.com/office/officeart/2008/layout/AscendingPictureAccentProcess"/>
    <dgm:cxn modelId="{3B72222D-1E93-4444-B9C3-805C9129E63A}" type="presParOf" srcId="{9184A5C4-D9EC-4D73-BCF1-E462337916C5}" destId="{F621349A-31D4-45C4-B116-A5575221E962}" srcOrd="22" destOrd="0" presId="urn:microsoft.com/office/officeart/2008/layout/AscendingPictureAccentProcess"/>
    <dgm:cxn modelId="{21DCA0AA-B362-4B22-A579-3857D52609FC}" type="presParOf" srcId="{F621349A-31D4-45C4-B116-A5575221E962}" destId="{0500543E-0228-4683-B6BB-7100525DA96F}" srcOrd="0" destOrd="0" presId="urn:microsoft.com/office/officeart/2008/layout/AscendingPictureAccentProcess"/>
    <dgm:cxn modelId="{1FB73B79-901F-4644-8AA7-D970D01364A8}" type="presParOf" srcId="{9184A5C4-D9EC-4D73-BCF1-E462337916C5}" destId="{AECED058-2C4F-4E76-A9FD-95179109B6B9}" srcOrd="23" destOrd="0" presId="urn:microsoft.com/office/officeart/2008/layout/AscendingPictureAccentProcess"/>
    <dgm:cxn modelId="{59D7BD3A-3764-4CEC-8BCE-2B1273542576}" type="presParOf" srcId="{9184A5C4-D9EC-4D73-BCF1-E462337916C5}" destId="{6A5EDD81-0730-4583-8050-4702371666DF}" srcOrd="24" destOrd="0" presId="urn:microsoft.com/office/officeart/2008/layout/AscendingPictureAccentProcess"/>
    <dgm:cxn modelId="{B5EB91B6-71BE-4112-9290-4433FF56CDC4}" type="presParOf" srcId="{6A5EDD81-0730-4583-8050-4702371666DF}" destId="{211AF003-681A-40D6-A03D-0A0C4E562BE1}" srcOrd="0" destOrd="0" presId="urn:microsoft.com/office/officeart/2008/layout/AscendingPictureAccentProcess"/>
    <dgm:cxn modelId="{A86C88D9-60D9-4238-837F-56778CB29029}" type="presParOf" srcId="{9184A5C4-D9EC-4D73-BCF1-E462337916C5}" destId="{9FABF762-BEB9-4682-B7FC-B40AC3C9FBFC}" srcOrd="25" destOrd="0" presId="urn:microsoft.com/office/officeart/2008/layout/AscendingPictureAccentProcess"/>
    <dgm:cxn modelId="{DC161A5A-AF25-4E93-8931-6D0BE1A39E4B}" type="presParOf" srcId="{9184A5C4-D9EC-4D73-BCF1-E462337916C5}" destId="{7D095B07-7000-47EF-8A83-38B658E71A36}" srcOrd="26" destOrd="0" presId="urn:microsoft.com/office/officeart/2008/layout/AscendingPictureAccentProcess"/>
    <dgm:cxn modelId="{6902A125-AB2D-489F-ADC7-C4579B1C2635}" type="presParOf" srcId="{7D095B07-7000-47EF-8A83-38B658E71A36}" destId="{463623E9-99CF-44C3-9F7A-2EB4D8E58693}" srcOrd="0" destOrd="0" presId="urn:microsoft.com/office/officeart/2008/layout/AscendingPictureAccentProcess"/>
    <dgm:cxn modelId="{0C51701E-F5C7-469A-ABF3-DE8259BC004B}" type="presParOf" srcId="{9184A5C4-D9EC-4D73-BCF1-E462337916C5}" destId="{5337C0C1-65CC-40E7-9656-FDF0A2957529}" srcOrd="27" destOrd="0" presId="urn:microsoft.com/office/officeart/2008/layout/AscendingPictureAccentProcess"/>
    <dgm:cxn modelId="{56A6A8AC-9E96-40C7-B142-C8BA9FC4517A}" type="presParOf" srcId="{9184A5C4-D9EC-4D73-BCF1-E462337916C5}" destId="{06043DDA-4606-4C70-8E88-F5E853B17064}" srcOrd="28" destOrd="0" presId="urn:microsoft.com/office/officeart/2008/layout/AscendingPictureAccentProcess"/>
    <dgm:cxn modelId="{55F68E3A-86BA-4DF0-80C8-7F968DB5FD28}" type="presParOf" srcId="{06043DDA-4606-4C70-8E88-F5E853B17064}" destId="{17C4B72E-5AAE-46C0-83E7-C02CA02386A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51E10-CA8C-411B-BFAA-2BE66EBA40C2}"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CO"/>
        </a:p>
      </dgm:t>
    </dgm:pt>
    <dgm:pt modelId="{36F21D61-6577-43C0-9047-D5F2F7D02A35}">
      <dgm:prSet phldrT="[Texto]" custT="1"/>
      <dgm:spPr/>
      <dgm:t>
        <a:bodyPr/>
        <a:lstStyle/>
        <a:p>
          <a:r>
            <a:rPr lang="es-MX" sz="1100" b="1" dirty="0">
              <a:latin typeface="Arial" panose="020B0604020202020204" pitchFamily="34" charset="0"/>
              <a:cs typeface="Arial" panose="020B0604020202020204" pitchFamily="34" charset="0"/>
            </a:rPr>
            <a:t>Caso sospechoso</a:t>
          </a:r>
          <a:endParaRPr lang="es-CO" sz="1100" b="1" dirty="0">
            <a:latin typeface="Arial" panose="020B0604020202020204" pitchFamily="34" charset="0"/>
            <a:cs typeface="Arial" panose="020B0604020202020204" pitchFamily="34" charset="0"/>
          </a:endParaRPr>
        </a:p>
      </dgm:t>
    </dgm:pt>
    <dgm:pt modelId="{561264FB-34BC-45A2-ABE2-AF804C07A93A}" type="parTrans" cxnId="{38068E11-4AF8-4E23-8B39-5A7DDB3523FE}">
      <dgm:prSet/>
      <dgm:spPr/>
      <dgm:t>
        <a:bodyPr/>
        <a:lstStyle/>
        <a:p>
          <a:endParaRPr lang="es-CO" sz="1100">
            <a:latin typeface="Arial" panose="020B0604020202020204" pitchFamily="34" charset="0"/>
            <a:cs typeface="Arial" panose="020B0604020202020204" pitchFamily="34" charset="0"/>
          </a:endParaRPr>
        </a:p>
      </dgm:t>
    </dgm:pt>
    <dgm:pt modelId="{A5123E2E-26FE-4B90-B70E-03EC727BD09E}" type="sibTrans" cxnId="{38068E11-4AF8-4E23-8B39-5A7DDB3523FE}">
      <dgm:prSet/>
      <dgm:spPr/>
      <dgm:t>
        <a:bodyPr/>
        <a:lstStyle/>
        <a:p>
          <a:endParaRPr lang="es-CO" sz="1100">
            <a:latin typeface="Arial" panose="020B0604020202020204" pitchFamily="34" charset="0"/>
            <a:cs typeface="Arial" panose="020B0604020202020204" pitchFamily="34" charset="0"/>
          </a:endParaRPr>
        </a:p>
      </dgm:t>
    </dgm:pt>
    <dgm:pt modelId="{9B91BCDC-75F7-4336-91A4-305FEBD6B5F7}">
      <dgm:prSet phldrT="[Texto]" custT="1"/>
      <dgm:spPr/>
      <dgm:t>
        <a:bodyPr/>
        <a:lstStyle/>
        <a:p>
          <a:r>
            <a:rPr lang="es-MX" sz="1100" dirty="0">
              <a:latin typeface="Arial" panose="020B0604020202020204" pitchFamily="34" charset="0"/>
              <a:cs typeface="Arial" panose="020B0604020202020204" pitchFamily="34" charset="0"/>
            </a:rPr>
            <a:t>Caso confirmado por laboratorio</a:t>
          </a:r>
          <a:endParaRPr lang="es-CO" sz="1100" dirty="0">
            <a:latin typeface="Arial" panose="020B0604020202020204" pitchFamily="34" charset="0"/>
            <a:cs typeface="Arial" panose="020B0604020202020204" pitchFamily="34" charset="0"/>
          </a:endParaRPr>
        </a:p>
      </dgm:t>
    </dgm:pt>
    <dgm:pt modelId="{B5E0EAF1-5810-4EE0-B904-1426D6A1FFC0}" type="parTrans" cxnId="{B4A7C95D-7278-4F80-9AC0-85AB403E31FA}">
      <dgm:prSet/>
      <dgm:spPr/>
      <dgm:t>
        <a:bodyPr/>
        <a:lstStyle/>
        <a:p>
          <a:endParaRPr lang="es-CO" sz="1100">
            <a:latin typeface="Arial" panose="020B0604020202020204" pitchFamily="34" charset="0"/>
            <a:cs typeface="Arial" panose="020B0604020202020204" pitchFamily="34" charset="0"/>
          </a:endParaRPr>
        </a:p>
      </dgm:t>
    </dgm:pt>
    <dgm:pt modelId="{C1A3B9A0-2E1E-49B3-B338-57D9F01145CE}" type="sibTrans" cxnId="{B4A7C95D-7278-4F80-9AC0-85AB403E31FA}">
      <dgm:prSet/>
      <dgm:spPr/>
      <dgm:t>
        <a:bodyPr/>
        <a:lstStyle/>
        <a:p>
          <a:endParaRPr lang="es-CO" sz="1100">
            <a:latin typeface="Arial" panose="020B0604020202020204" pitchFamily="34" charset="0"/>
            <a:cs typeface="Arial" panose="020B0604020202020204" pitchFamily="34" charset="0"/>
          </a:endParaRPr>
        </a:p>
      </dgm:t>
    </dgm:pt>
    <dgm:pt modelId="{B89044E9-7113-47AE-8AFF-4A4F89F16616}">
      <dgm:prSet phldrT="[Texto]" custT="1"/>
      <dgm:spPr/>
      <dgm:t>
        <a:bodyPr/>
        <a:lstStyle/>
        <a:p>
          <a:r>
            <a:rPr lang="es-MX" sz="1100" dirty="0">
              <a:latin typeface="Arial" panose="020B0604020202020204" pitchFamily="34" charset="0"/>
              <a:cs typeface="Arial" panose="020B0604020202020204" pitchFamily="34" charset="0"/>
            </a:rPr>
            <a:t>Caso confirmado clínicamente</a:t>
          </a:r>
          <a:endParaRPr lang="es-CO" sz="1100" dirty="0">
            <a:latin typeface="Arial" panose="020B0604020202020204" pitchFamily="34" charset="0"/>
            <a:cs typeface="Arial" panose="020B0604020202020204" pitchFamily="34" charset="0"/>
          </a:endParaRPr>
        </a:p>
      </dgm:t>
    </dgm:pt>
    <dgm:pt modelId="{32C7E9E6-B082-4C22-A722-379789EEE99C}" type="parTrans" cxnId="{CEE48365-1600-4060-86FC-1568FB443989}">
      <dgm:prSet/>
      <dgm:spPr/>
      <dgm:t>
        <a:bodyPr/>
        <a:lstStyle/>
        <a:p>
          <a:endParaRPr lang="es-CO" sz="1100">
            <a:latin typeface="Arial" panose="020B0604020202020204" pitchFamily="34" charset="0"/>
            <a:cs typeface="Arial" panose="020B0604020202020204" pitchFamily="34" charset="0"/>
          </a:endParaRPr>
        </a:p>
      </dgm:t>
    </dgm:pt>
    <dgm:pt modelId="{0A855CFA-2B29-4EDB-9369-81F74CAA2F4A}" type="sibTrans" cxnId="{CEE48365-1600-4060-86FC-1568FB443989}">
      <dgm:prSet/>
      <dgm:spPr/>
      <dgm:t>
        <a:bodyPr/>
        <a:lstStyle/>
        <a:p>
          <a:endParaRPr lang="es-CO" sz="1100">
            <a:latin typeface="Arial" panose="020B0604020202020204" pitchFamily="34" charset="0"/>
            <a:cs typeface="Arial" panose="020B0604020202020204" pitchFamily="34" charset="0"/>
          </a:endParaRPr>
        </a:p>
      </dgm:t>
    </dgm:pt>
    <dgm:pt modelId="{FC0257DD-C253-471D-81BB-94FC9BB57890}">
      <dgm:prSet phldrT="[Texto]" custT="1"/>
      <dgm:spPr/>
      <dgm:t>
        <a:bodyPr/>
        <a:lstStyle/>
        <a:p>
          <a:r>
            <a:rPr lang="es-ES" sz="1100" dirty="0">
              <a:latin typeface="Arial" panose="020B0604020202020204" pitchFamily="34" charset="0"/>
              <a:cs typeface="Arial" panose="020B0604020202020204" pitchFamily="34" charset="0"/>
            </a:rPr>
            <a:t>Caso confirmado por nexo epidemiológico</a:t>
          </a:r>
          <a:endParaRPr lang="es-CO" sz="1100" dirty="0">
            <a:latin typeface="Arial" panose="020B0604020202020204" pitchFamily="34" charset="0"/>
            <a:cs typeface="Arial" panose="020B0604020202020204" pitchFamily="34" charset="0"/>
          </a:endParaRPr>
        </a:p>
      </dgm:t>
    </dgm:pt>
    <dgm:pt modelId="{163FFFFA-1CBD-4966-BC0A-36F37C7D978F}" type="parTrans" cxnId="{430FCB09-400D-4190-8712-DF609B6E61EC}">
      <dgm:prSet/>
      <dgm:spPr/>
      <dgm:t>
        <a:bodyPr/>
        <a:lstStyle/>
        <a:p>
          <a:endParaRPr lang="es-CO" sz="1100">
            <a:latin typeface="Arial" panose="020B0604020202020204" pitchFamily="34" charset="0"/>
            <a:cs typeface="Arial" panose="020B0604020202020204" pitchFamily="34" charset="0"/>
          </a:endParaRPr>
        </a:p>
      </dgm:t>
    </dgm:pt>
    <dgm:pt modelId="{9DD8373C-69DC-4B38-A655-DED2D3F790D9}" type="sibTrans" cxnId="{430FCB09-400D-4190-8712-DF609B6E61EC}">
      <dgm:prSet/>
      <dgm:spPr/>
      <dgm:t>
        <a:bodyPr/>
        <a:lstStyle/>
        <a:p>
          <a:endParaRPr lang="es-CO" sz="1100">
            <a:latin typeface="Arial" panose="020B0604020202020204" pitchFamily="34" charset="0"/>
            <a:cs typeface="Arial" panose="020B0604020202020204" pitchFamily="34" charset="0"/>
          </a:endParaRPr>
        </a:p>
      </dgm:t>
    </dgm:pt>
    <dgm:pt modelId="{C18807CE-3D9A-4365-99DC-655EABB8AB1A}">
      <dgm:prSet custT="1"/>
      <dgm:spPr/>
      <dgm:t>
        <a:bodyPr/>
        <a:lstStyle/>
        <a:p>
          <a:r>
            <a:rPr lang="es-MX" sz="1100" dirty="0">
              <a:latin typeface="Arial" panose="020B0604020202020204" pitchFamily="34" charset="0"/>
              <a:cs typeface="Arial" panose="020B0604020202020204" pitchFamily="34" charset="0"/>
            </a:rPr>
            <a:t>Caso relacionado a una importación</a:t>
          </a:r>
          <a:endParaRPr lang="es-CO" sz="1100" dirty="0">
            <a:latin typeface="Arial" panose="020B0604020202020204" pitchFamily="34" charset="0"/>
            <a:cs typeface="Arial" panose="020B0604020202020204" pitchFamily="34" charset="0"/>
          </a:endParaRPr>
        </a:p>
      </dgm:t>
    </dgm:pt>
    <dgm:pt modelId="{C8998C77-019C-44B5-875B-27D7275DB950}" type="parTrans" cxnId="{FD301E73-6113-4BF1-9CAF-C314B588BA79}">
      <dgm:prSet/>
      <dgm:spPr/>
      <dgm:t>
        <a:bodyPr/>
        <a:lstStyle/>
        <a:p>
          <a:endParaRPr lang="es-CO" sz="1100">
            <a:latin typeface="Arial" panose="020B0604020202020204" pitchFamily="34" charset="0"/>
            <a:cs typeface="Arial" panose="020B0604020202020204" pitchFamily="34" charset="0"/>
          </a:endParaRPr>
        </a:p>
      </dgm:t>
    </dgm:pt>
    <dgm:pt modelId="{A545FD87-E159-43B4-99B3-48EBA9CA032C}" type="sibTrans" cxnId="{FD301E73-6113-4BF1-9CAF-C314B588BA79}">
      <dgm:prSet/>
      <dgm:spPr/>
      <dgm:t>
        <a:bodyPr/>
        <a:lstStyle/>
        <a:p>
          <a:endParaRPr lang="es-CO" sz="1100">
            <a:latin typeface="Arial" panose="020B0604020202020204" pitchFamily="34" charset="0"/>
            <a:cs typeface="Arial" panose="020B0604020202020204" pitchFamily="34" charset="0"/>
          </a:endParaRPr>
        </a:p>
      </dgm:t>
    </dgm:pt>
    <dgm:pt modelId="{A8DF7FD9-8667-4B52-A09F-ECCF6178C020}">
      <dgm:prSet phldrT="[Texto]" custT="1"/>
      <dgm:spPr/>
      <dgm:t>
        <a:bodyPr/>
        <a:lstStyle/>
        <a:p>
          <a:r>
            <a:rPr lang="es-CO" sz="1100" dirty="0">
              <a:latin typeface="Arial" panose="020B0604020202020204" pitchFamily="34" charset="0"/>
              <a:cs typeface="Arial" panose="020B0604020202020204" pitchFamily="34" charset="0"/>
            </a:rPr>
            <a:t>Caso importado</a:t>
          </a:r>
        </a:p>
      </dgm:t>
    </dgm:pt>
    <dgm:pt modelId="{60141C4F-7C99-46C0-835D-CAB9684024EC}" type="parTrans" cxnId="{36AD7956-CE61-419F-9DE6-39C3A1E7AC50}">
      <dgm:prSet/>
      <dgm:spPr/>
      <dgm:t>
        <a:bodyPr/>
        <a:lstStyle/>
        <a:p>
          <a:endParaRPr lang="es-CO" sz="1100">
            <a:latin typeface="Arial" panose="020B0604020202020204" pitchFamily="34" charset="0"/>
            <a:cs typeface="Arial" panose="020B0604020202020204" pitchFamily="34" charset="0"/>
          </a:endParaRPr>
        </a:p>
      </dgm:t>
    </dgm:pt>
    <dgm:pt modelId="{C3ADA737-ED92-4175-A445-D3714528BC34}" type="sibTrans" cxnId="{36AD7956-CE61-419F-9DE6-39C3A1E7AC50}">
      <dgm:prSet/>
      <dgm:spPr/>
      <dgm:t>
        <a:bodyPr/>
        <a:lstStyle/>
        <a:p>
          <a:endParaRPr lang="es-CO" sz="1100">
            <a:latin typeface="Arial" panose="020B0604020202020204" pitchFamily="34" charset="0"/>
            <a:cs typeface="Arial" panose="020B0604020202020204" pitchFamily="34" charset="0"/>
          </a:endParaRPr>
        </a:p>
      </dgm:t>
    </dgm:pt>
    <dgm:pt modelId="{487A90F2-08C9-4A98-A5C1-0B6F2AF7D8A0}">
      <dgm:prSet phldrT="[Texto]" custT="1"/>
      <dgm:spPr/>
      <dgm:t>
        <a:bodyPr/>
        <a:lstStyle/>
        <a:p>
          <a:r>
            <a:rPr lang="es-CO" sz="1100" dirty="0">
              <a:latin typeface="Arial" panose="020B0604020202020204" pitchFamily="34" charset="0"/>
              <a:cs typeface="Arial" panose="020B0604020202020204" pitchFamily="34" charset="0"/>
            </a:rPr>
            <a:t>Caso descartado</a:t>
          </a:r>
        </a:p>
      </dgm:t>
    </dgm:pt>
    <dgm:pt modelId="{1F7C8300-7906-4DF7-9D2F-63F78818D9DC}" type="parTrans" cxnId="{EE552E1F-3859-4C59-B469-B59D9CF437EC}">
      <dgm:prSet/>
      <dgm:spPr/>
      <dgm:t>
        <a:bodyPr/>
        <a:lstStyle/>
        <a:p>
          <a:endParaRPr lang="es-CO" sz="1100">
            <a:latin typeface="Arial" panose="020B0604020202020204" pitchFamily="34" charset="0"/>
            <a:cs typeface="Arial" panose="020B0604020202020204" pitchFamily="34" charset="0"/>
          </a:endParaRPr>
        </a:p>
      </dgm:t>
    </dgm:pt>
    <dgm:pt modelId="{CFF20426-D882-473E-8E0F-B4675FF63F21}" type="sibTrans" cxnId="{EE552E1F-3859-4C59-B469-B59D9CF437EC}">
      <dgm:prSet/>
      <dgm:spPr/>
      <dgm:t>
        <a:bodyPr/>
        <a:lstStyle/>
        <a:p>
          <a:endParaRPr lang="es-CO" sz="1100">
            <a:latin typeface="Arial" panose="020B0604020202020204" pitchFamily="34" charset="0"/>
            <a:cs typeface="Arial" panose="020B0604020202020204" pitchFamily="34" charset="0"/>
          </a:endParaRPr>
        </a:p>
      </dgm:t>
    </dgm:pt>
    <dgm:pt modelId="{8DC15C1A-43D8-4806-ADB7-80B5832BF796}">
      <dgm:prSet custT="1"/>
      <dgm:spPr/>
      <dgm:t>
        <a:bodyPr/>
        <a:lstStyle/>
        <a:p>
          <a:r>
            <a:rPr lang="es-ES" sz="1100" dirty="0">
              <a:latin typeface="Arial" panose="020B0604020202020204" pitchFamily="34" charset="0"/>
              <a:cs typeface="Arial" panose="020B0604020202020204" pitchFamily="34" charset="0"/>
            </a:rPr>
            <a:t>Trasmisión endémica</a:t>
          </a:r>
          <a:endParaRPr lang="es-CO" sz="1100" dirty="0">
            <a:latin typeface="Arial" panose="020B0604020202020204" pitchFamily="34" charset="0"/>
            <a:cs typeface="Arial" panose="020B0604020202020204" pitchFamily="34" charset="0"/>
          </a:endParaRPr>
        </a:p>
      </dgm:t>
    </dgm:pt>
    <dgm:pt modelId="{A6B5959C-DD97-4FAB-A6E7-C2ECAFC41C57}" type="parTrans" cxnId="{B469869E-1289-4D7A-A31F-A4BDD9472066}">
      <dgm:prSet/>
      <dgm:spPr/>
      <dgm:t>
        <a:bodyPr/>
        <a:lstStyle/>
        <a:p>
          <a:endParaRPr lang="es-CO" sz="1100">
            <a:latin typeface="Arial" panose="020B0604020202020204" pitchFamily="34" charset="0"/>
            <a:cs typeface="Arial" panose="020B0604020202020204" pitchFamily="34" charset="0"/>
          </a:endParaRPr>
        </a:p>
      </dgm:t>
    </dgm:pt>
    <dgm:pt modelId="{78344A35-735A-4F28-BC00-5B545A34FF90}" type="sibTrans" cxnId="{B469869E-1289-4D7A-A31F-A4BDD9472066}">
      <dgm:prSet/>
      <dgm:spPr/>
      <dgm:t>
        <a:bodyPr/>
        <a:lstStyle/>
        <a:p>
          <a:endParaRPr lang="es-CO" sz="1100">
            <a:latin typeface="Arial" panose="020B0604020202020204" pitchFamily="34" charset="0"/>
            <a:cs typeface="Arial" panose="020B0604020202020204" pitchFamily="34" charset="0"/>
          </a:endParaRPr>
        </a:p>
      </dgm:t>
    </dgm:pt>
    <dgm:pt modelId="{766D2961-12AD-456A-9A08-F360619A307F}">
      <dgm:prSet custT="1"/>
      <dgm:spPr/>
      <dgm:t>
        <a:bodyPr/>
        <a:lstStyle/>
        <a:p>
          <a:r>
            <a:rPr lang="es-ES" sz="1100" dirty="0">
              <a:latin typeface="Arial" panose="020B0604020202020204" pitchFamily="34" charset="0"/>
              <a:cs typeface="Arial" panose="020B0604020202020204" pitchFamily="34" charset="0"/>
            </a:rPr>
            <a:t>Caso asociado a la vacuna</a:t>
          </a:r>
          <a:endParaRPr lang="es-CO" sz="1100" dirty="0">
            <a:latin typeface="Arial" panose="020B0604020202020204" pitchFamily="34" charset="0"/>
            <a:cs typeface="Arial" panose="020B0604020202020204" pitchFamily="34" charset="0"/>
          </a:endParaRPr>
        </a:p>
      </dgm:t>
    </dgm:pt>
    <dgm:pt modelId="{D4290C4F-78F3-4D41-97E7-6F36E0943569}" type="parTrans" cxnId="{D0EAFC81-3F19-4A96-AE90-261C5E59D532}">
      <dgm:prSet/>
      <dgm:spPr/>
      <dgm:t>
        <a:bodyPr/>
        <a:lstStyle/>
        <a:p>
          <a:endParaRPr lang="es-CO" sz="1100">
            <a:latin typeface="Arial" panose="020B0604020202020204" pitchFamily="34" charset="0"/>
            <a:cs typeface="Arial" panose="020B0604020202020204" pitchFamily="34" charset="0"/>
          </a:endParaRPr>
        </a:p>
      </dgm:t>
    </dgm:pt>
    <dgm:pt modelId="{7F4DF879-4785-463B-A19F-7C2CAEC5DB02}" type="sibTrans" cxnId="{D0EAFC81-3F19-4A96-AE90-261C5E59D532}">
      <dgm:prSet/>
      <dgm:spPr/>
      <dgm:t>
        <a:bodyPr/>
        <a:lstStyle/>
        <a:p>
          <a:endParaRPr lang="es-CO" sz="1100">
            <a:latin typeface="Arial" panose="020B0604020202020204" pitchFamily="34" charset="0"/>
            <a:cs typeface="Arial" panose="020B0604020202020204" pitchFamily="34" charset="0"/>
          </a:endParaRPr>
        </a:p>
      </dgm:t>
    </dgm:pt>
    <dgm:pt modelId="{E7D9ACC4-3452-4879-BD17-4A5A36D67B27}">
      <dgm:prSet custT="1"/>
      <dgm:spPr/>
      <dgm:t>
        <a:bodyPr/>
        <a:lstStyle/>
        <a:p>
          <a:r>
            <a:rPr lang="es-ES" sz="1100" dirty="0">
              <a:latin typeface="Arial" panose="020B0604020202020204" pitchFamily="34" charset="0"/>
              <a:cs typeface="Arial" panose="020B0604020202020204" pitchFamily="34" charset="0"/>
            </a:rPr>
            <a:t>Caso con fuente de infección desconocida</a:t>
          </a:r>
          <a:endParaRPr lang="es-CO" sz="1100" dirty="0">
            <a:latin typeface="Arial" panose="020B0604020202020204" pitchFamily="34" charset="0"/>
            <a:cs typeface="Arial" panose="020B0604020202020204" pitchFamily="34" charset="0"/>
          </a:endParaRPr>
        </a:p>
      </dgm:t>
    </dgm:pt>
    <dgm:pt modelId="{B36DF457-9275-4495-81D6-6B5FD18FE852}" type="parTrans" cxnId="{69CD304E-6F48-48BD-999E-35A47D67B579}">
      <dgm:prSet/>
      <dgm:spPr/>
      <dgm:t>
        <a:bodyPr/>
        <a:lstStyle/>
        <a:p>
          <a:endParaRPr lang="es-CO" sz="1100">
            <a:latin typeface="Arial" panose="020B0604020202020204" pitchFamily="34" charset="0"/>
            <a:cs typeface="Arial" panose="020B0604020202020204" pitchFamily="34" charset="0"/>
          </a:endParaRPr>
        </a:p>
      </dgm:t>
    </dgm:pt>
    <dgm:pt modelId="{2BA7BC26-76E8-439A-80F0-7650464D51CC}" type="sibTrans" cxnId="{69CD304E-6F48-48BD-999E-35A47D67B579}">
      <dgm:prSet/>
      <dgm:spPr/>
      <dgm:t>
        <a:bodyPr/>
        <a:lstStyle/>
        <a:p>
          <a:endParaRPr lang="es-CO" sz="1100">
            <a:latin typeface="Arial" panose="020B0604020202020204" pitchFamily="34" charset="0"/>
            <a:cs typeface="Arial" panose="020B0604020202020204" pitchFamily="34" charset="0"/>
          </a:endParaRPr>
        </a:p>
      </dgm:t>
    </dgm:pt>
    <dgm:pt modelId="{F4A23FEB-FAC8-44ED-BDCC-71655D90D6CB}" type="pres">
      <dgm:prSet presAssocID="{7DD51E10-CA8C-411B-BFAA-2BE66EBA40C2}" presName="hierChild1" presStyleCnt="0">
        <dgm:presLayoutVars>
          <dgm:chPref val="1"/>
          <dgm:dir/>
          <dgm:animOne val="branch"/>
          <dgm:animLvl val="lvl"/>
          <dgm:resizeHandles/>
        </dgm:presLayoutVars>
      </dgm:prSet>
      <dgm:spPr/>
    </dgm:pt>
    <dgm:pt modelId="{9BE00A53-A0F4-4636-96C4-00CBABE75101}" type="pres">
      <dgm:prSet presAssocID="{36F21D61-6577-43C0-9047-D5F2F7D02A35}" presName="hierRoot1" presStyleCnt="0"/>
      <dgm:spPr/>
    </dgm:pt>
    <dgm:pt modelId="{9A4D6461-4727-4F08-B09E-1B983D23DBB7}" type="pres">
      <dgm:prSet presAssocID="{36F21D61-6577-43C0-9047-D5F2F7D02A35}" presName="composite" presStyleCnt="0"/>
      <dgm:spPr/>
    </dgm:pt>
    <dgm:pt modelId="{7276BEFC-AC32-441D-B55E-969B11859A4E}" type="pres">
      <dgm:prSet presAssocID="{36F21D61-6577-43C0-9047-D5F2F7D02A35}" presName="background" presStyleLbl="node0" presStyleIdx="0" presStyleCnt="1"/>
      <dgm:spPr>
        <a:xfrm>
          <a:off x="4195254" y="1146904"/>
          <a:ext cx="1410355" cy="895575"/>
        </a:xfrm>
        <a:prstGeom prst="roundRect">
          <a:avLst>
            <a:gd name="adj" fmla="val 10000"/>
          </a:avLst>
        </a:prstGeom>
        <a:solidFill>
          <a:srgbClr val="165C8A"/>
        </a:solidFill>
        <a:ln w="12700" cap="flat" cmpd="sng" algn="ctr">
          <a:solidFill>
            <a:prstClr val="white">
              <a:hueOff val="0"/>
              <a:satOff val="0"/>
              <a:lumOff val="0"/>
              <a:alphaOff val="0"/>
            </a:prstClr>
          </a:solidFill>
          <a:prstDash val="solid"/>
          <a:miter lim="800000"/>
        </a:ln>
        <a:effectLst/>
      </dgm:spPr>
    </dgm:pt>
    <dgm:pt modelId="{B0D881A4-C171-47A8-84F7-6AAB867DB7F4}" type="pres">
      <dgm:prSet presAssocID="{36F21D61-6577-43C0-9047-D5F2F7D02A35}" presName="text" presStyleLbl="fgAcc0" presStyleIdx="0" presStyleCnt="1" custLinFactNeighborX="-8183" custLinFactNeighborY="-9120">
        <dgm:presLayoutVars>
          <dgm:chPref val="3"/>
        </dgm:presLayoutVars>
      </dgm:prSet>
      <dgm:spPr/>
    </dgm:pt>
    <dgm:pt modelId="{0BE12C73-BC25-4540-ADC2-1B088C70683D}" type="pres">
      <dgm:prSet presAssocID="{36F21D61-6577-43C0-9047-D5F2F7D02A35}" presName="hierChild2" presStyleCnt="0"/>
      <dgm:spPr/>
    </dgm:pt>
    <dgm:pt modelId="{6ECB9374-302B-4E44-836F-539A688E40AB}" type="pres">
      <dgm:prSet presAssocID="{B5E0EAF1-5810-4EE0-B904-1426D6A1FFC0}" presName="Name10" presStyleLbl="parChTrans1D2" presStyleIdx="0" presStyleCnt="9"/>
      <dgm:spPr/>
    </dgm:pt>
    <dgm:pt modelId="{8C2C4946-A9C4-4DF0-8171-DCE9AA418F41}" type="pres">
      <dgm:prSet presAssocID="{9B91BCDC-75F7-4336-91A4-305FEBD6B5F7}" presName="hierRoot2" presStyleCnt="0"/>
      <dgm:spPr/>
    </dgm:pt>
    <dgm:pt modelId="{9F6061F0-1335-47EA-B6F6-0D850141A2A3}" type="pres">
      <dgm:prSet presAssocID="{9B91BCDC-75F7-4336-91A4-305FEBD6B5F7}" presName="composite2" presStyleCnt="0"/>
      <dgm:spPr/>
    </dgm:pt>
    <dgm:pt modelId="{6CA5A7FE-CF3B-40DE-8859-3B5ABF095612}" type="pres">
      <dgm:prSet presAssocID="{9B91BCDC-75F7-4336-91A4-305FEBD6B5F7}" presName="background2" presStyleLbl="node2" presStyleIdx="0" presStyleCnt="9"/>
      <dgm:spPr>
        <a:solidFill>
          <a:schemeClr val="accent6"/>
        </a:solidFill>
      </dgm:spPr>
    </dgm:pt>
    <dgm:pt modelId="{AF60114E-F7C2-4E22-8A64-7F8FF68B503A}" type="pres">
      <dgm:prSet presAssocID="{9B91BCDC-75F7-4336-91A4-305FEBD6B5F7}" presName="text2" presStyleLbl="fgAcc2" presStyleIdx="0" presStyleCnt="9">
        <dgm:presLayoutVars>
          <dgm:chPref val="3"/>
        </dgm:presLayoutVars>
      </dgm:prSet>
      <dgm:spPr/>
    </dgm:pt>
    <dgm:pt modelId="{2A5A7587-4A6E-48BB-8848-C1491AC442A8}" type="pres">
      <dgm:prSet presAssocID="{9B91BCDC-75F7-4336-91A4-305FEBD6B5F7}" presName="hierChild3" presStyleCnt="0"/>
      <dgm:spPr/>
    </dgm:pt>
    <dgm:pt modelId="{0268F44B-8E60-41C4-89EF-D845B8D56F8C}" type="pres">
      <dgm:prSet presAssocID="{32C7E9E6-B082-4C22-A722-379789EEE99C}" presName="Name10" presStyleLbl="parChTrans1D2" presStyleIdx="1" presStyleCnt="9"/>
      <dgm:spPr/>
    </dgm:pt>
    <dgm:pt modelId="{A0FDD19E-6CBB-405F-AA18-E4475B67C4FE}" type="pres">
      <dgm:prSet presAssocID="{B89044E9-7113-47AE-8AFF-4A4F89F16616}" presName="hierRoot2" presStyleCnt="0"/>
      <dgm:spPr/>
    </dgm:pt>
    <dgm:pt modelId="{AE3542A9-C4B9-4D04-B567-3798F8786831}" type="pres">
      <dgm:prSet presAssocID="{B89044E9-7113-47AE-8AFF-4A4F89F16616}" presName="composite2" presStyleCnt="0"/>
      <dgm:spPr/>
    </dgm:pt>
    <dgm:pt modelId="{9AB1AAFF-390C-4278-8661-05DFE80FAACF}" type="pres">
      <dgm:prSet presAssocID="{B89044E9-7113-47AE-8AFF-4A4F89F16616}" presName="background2" presStyleLbl="node2" presStyleIdx="1" presStyleCnt="9"/>
      <dgm:spPr>
        <a:solidFill>
          <a:srgbClr val="8C2A87"/>
        </a:solidFill>
      </dgm:spPr>
    </dgm:pt>
    <dgm:pt modelId="{38ED0DB5-54CA-49F1-B7F1-5E1388B6B4C0}" type="pres">
      <dgm:prSet presAssocID="{B89044E9-7113-47AE-8AFF-4A4F89F16616}" presName="text2" presStyleLbl="fgAcc2" presStyleIdx="1" presStyleCnt="9">
        <dgm:presLayoutVars>
          <dgm:chPref val="3"/>
        </dgm:presLayoutVars>
      </dgm:prSet>
      <dgm:spPr/>
    </dgm:pt>
    <dgm:pt modelId="{1E35D06E-634D-485F-9897-7C9E1BD515C3}" type="pres">
      <dgm:prSet presAssocID="{B89044E9-7113-47AE-8AFF-4A4F89F16616}" presName="hierChild3" presStyleCnt="0"/>
      <dgm:spPr/>
    </dgm:pt>
    <dgm:pt modelId="{BD8D3E8C-936E-405D-9E83-4E978AEA719C}" type="pres">
      <dgm:prSet presAssocID="{163FFFFA-1CBD-4966-BC0A-36F37C7D978F}" presName="Name10" presStyleLbl="parChTrans1D2" presStyleIdx="2" presStyleCnt="9"/>
      <dgm:spPr/>
    </dgm:pt>
    <dgm:pt modelId="{376EE078-A2C1-4261-B9EA-0D9ADD206A87}" type="pres">
      <dgm:prSet presAssocID="{FC0257DD-C253-471D-81BB-94FC9BB57890}" presName="hierRoot2" presStyleCnt="0"/>
      <dgm:spPr/>
    </dgm:pt>
    <dgm:pt modelId="{FF437816-1047-4B05-B80A-1A528E652D42}" type="pres">
      <dgm:prSet presAssocID="{FC0257DD-C253-471D-81BB-94FC9BB57890}" presName="composite2" presStyleCnt="0"/>
      <dgm:spPr/>
    </dgm:pt>
    <dgm:pt modelId="{3A94159B-2309-4ECD-B151-A48EAF1D1E51}" type="pres">
      <dgm:prSet presAssocID="{FC0257DD-C253-471D-81BB-94FC9BB57890}" presName="background2" presStyleLbl="node2" presStyleIdx="2" presStyleCnt="9"/>
      <dgm:spPr>
        <a:solidFill>
          <a:srgbClr val="FF9900"/>
        </a:solidFill>
      </dgm:spPr>
    </dgm:pt>
    <dgm:pt modelId="{3C503179-2DE3-437E-9F59-06D7A4C374F3}" type="pres">
      <dgm:prSet presAssocID="{FC0257DD-C253-471D-81BB-94FC9BB57890}" presName="text2" presStyleLbl="fgAcc2" presStyleIdx="2" presStyleCnt="9" custScaleX="113216">
        <dgm:presLayoutVars>
          <dgm:chPref val="3"/>
        </dgm:presLayoutVars>
      </dgm:prSet>
      <dgm:spPr/>
    </dgm:pt>
    <dgm:pt modelId="{D1E99957-1B0F-4CE2-9173-D7EAD445C0E6}" type="pres">
      <dgm:prSet presAssocID="{FC0257DD-C253-471D-81BB-94FC9BB57890}" presName="hierChild3" presStyleCnt="0"/>
      <dgm:spPr/>
    </dgm:pt>
    <dgm:pt modelId="{C98F258C-0AC2-4750-A694-251D7A403467}" type="pres">
      <dgm:prSet presAssocID="{1F7C8300-7906-4DF7-9D2F-63F78818D9DC}" presName="Name10" presStyleLbl="parChTrans1D2" presStyleIdx="3" presStyleCnt="9"/>
      <dgm:spPr/>
    </dgm:pt>
    <dgm:pt modelId="{32B4A482-FF78-443D-9A2C-3E32CF46FFEB}" type="pres">
      <dgm:prSet presAssocID="{487A90F2-08C9-4A98-A5C1-0B6F2AF7D8A0}" presName="hierRoot2" presStyleCnt="0"/>
      <dgm:spPr/>
    </dgm:pt>
    <dgm:pt modelId="{E68A44B7-D957-49A4-A573-8228F47743E1}" type="pres">
      <dgm:prSet presAssocID="{487A90F2-08C9-4A98-A5C1-0B6F2AF7D8A0}" presName="composite2" presStyleCnt="0"/>
      <dgm:spPr/>
    </dgm:pt>
    <dgm:pt modelId="{0BE92230-E0B1-4C84-AA97-8FF747D8D769}" type="pres">
      <dgm:prSet presAssocID="{487A90F2-08C9-4A98-A5C1-0B6F2AF7D8A0}" presName="background2" presStyleLbl="node2" presStyleIdx="3" presStyleCnt="9"/>
      <dgm:spPr>
        <a:solidFill>
          <a:srgbClr val="1FCFE1"/>
        </a:solidFill>
      </dgm:spPr>
    </dgm:pt>
    <dgm:pt modelId="{AE541D65-D8B7-40B1-B371-73C1E48C0312}" type="pres">
      <dgm:prSet presAssocID="{487A90F2-08C9-4A98-A5C1-0B6F2AF7D8A0}" presName="text2" presStyleLbl="fgAcc2" presStyleIdx="3" presStyleCnt="9">
        <dgm:presLayoutVars>
          <dgm:chPref val="3"/>
        </dgm:presLayoutVars>
      </dgm:prSet>
      <dgm:spPr/>
    </dgm:pt>
    <dgm:pt modelId="{9BFEECB3-2FBD-445C-BBC9-EF4FA23E684F}" type="pres">
      <dgm:prSet presAssocID="{487A90F2-08C9-4A98-A5C1-0B6F2AF7D8A0}" presName="hierChild3" presStyleCnt="0"/>
      <dgm:spPr/>
    </dgm:pt>
    <dgm:pt modelId="{BA3CE892-2EB5-48EA-AEDE-8A10F8C37C3C}" type="pres">
      <dgm:prSet presAssocID="{60141C4F-7C99-46C0-835D-CAB9684024EC}" presName="Name10" presStyleLbl="parChTrans1D2" presStyleIdx="4" presStyleCnt="9"/>
      <dgm:spPr/>
    </dgm:pt>
    <dgm:pt modelId="{C535203F-4400-46C4-8406-3DB9071D8F29}" type="pres">
      <dgm:prSet presAssocID="{A8DF7FD9-8667-4B52-A09F-ECCF6178C020}" presName="hierRoot2" presStyleCnt="0"/>
      <dgm:spPr/>
    </dgm:pt>
    <dgm:pt modelId="{1F8A1EC1-1A85-4B95-AFE8-6E617486D7F4}" type="pres">
      <dgm:prSet presAssocID="{A8DF7FD9-8667-4B52-A09F-ECCF6178C020}" presName="composite2" presStyleCnt="0"/>
      <dgm:spPr/>
    </dgm:pt>
    <dgm:pt modelId="{94EA0F5D-39C7-43CD-A36D-C0D1D692778B}" type="pres">
      <dgm:prSet presAssocID="{A8DF7FD9-8667-4B52-A09F-ECCF6178C020}" presName="background2" presStyleLbl="node2" presStyleIdx="4" presStyleCnt="9"/>
      <dgm:spPr>
        <a:xfrm>
          <a:off x="6896315" y="2534335"/>
          <a:ext cx="1410355" cy="895575"/>
        </a:xfrm>
        <a:prstGeom prst="roundRect">
          <a:avLst>
            <a:gd name="adj" fmla="val 10000"/>
          </a:avLst>
        </a:prstGeom>
        <a:solidFill>
          <a:srgbClr val="165C8A"/>
        </a:solidFill>
        <a:ln w="12700" cap="flat" cmpd="sng" algn="ctr">
          <a:solidFill>
            <a:prstClr val="white">
              <a:hueOff val="0"/>
              <a:satOff val="0"/>
              <a:lumOff val="0"/>
              <a:alphaOff val="0"/>
            </a:prstClr>
          </a:solidFill>
          <a:prstDash val="solid"/>
          <a:miter lim="800000"/>
        </a:ln>
        <a:effectLst/>
      </dgm:spPr>
    </dgm:pt>
    <dgm:pt modelId="{6156BA31-B901-4C97-9255-4B0FC124B34B}" type="pres">
      <dgm:prSet presAssocID="{A8DF7FD9-8667-4B52-A09F-ECCF6178C020}" presName="text2" presStyleLbl="fgAcc2" presStyleIdx="4" presStyleCnt="9">
        <dgm:presLayoutVars>
          <dgm:chPref val="3"/>
        </dgm:presLayoutVars>
      </dgm:prSet>
      <dgm:spPr/>
    </dgm:pt>
    <dgm:pt modelId="{49A54875-CF10-45E2-94CC-CBE3ABF36EA2}" type="pres">
      <dgm:prSet presAssocID="{A8DF7FD9-8667-4B52-A09F-ECCF6178C020}" presName="hierChild3" presStyleCnt="0"/>
      <dgm:spPr/>
    </dgm:pt>
    <dgm:pt modelId="{B193B69D-1E15-4DF6-BA42-239C9D073B21}" type="pres">
      <dgm:prSet presAssocID="{C8998C77-019C-44B5-875B-27D7275DB950}" presName="Name10" presStyleLbl="parChTrans1D2" presStyleIdx="5" presStyleCnt="9"/>
      <dgm:spPr/>
    </dgm:pt>
    <dgm:pt modelId="{D054EB43-55B1-4C36-A2FB-F8861E47306D}" type="pres">
      <dgm:prSet presAssocID="{C18807CE-3D9A-4365-99DC-655EABB8AB1A}" presName="hierRoot2" presStyleCnt="0"/>
      <dgm:spPr/>
    </dgm:pt>
    <dgm:pt modelId="{B6D2233F-366A-495E-B881-385A28CAFD15}" type="pres">
      <dgm:prSet presAssocID="{C18807CE-3D9A-4365-99DC-655EABB8AB1A}" presName="composite2" presStyleCnt="0"/>
      <dgm:spPr/>
    </dgm:pt>
    <dgm:pt modelId="{7E1C8242-7B37-4E80-A801-7090368266AE}" type="pres">
      <dgm:prSet presAssocID="{C18807CE-3D9A-4365-99DC-655EABB8AB1A}" presName="background2" presStyleLbl="node2" presStyleIdx="5" presStyleCnt="9"/>
      <dgm:spPr>
        <a:solidFill>
          <a:schemeClr val="accent6"/>
        </a:solidFill>
      </dgm:spPr>
    </dgm:pt>
    <dgm:pt modelId="{ABA68086-9B9F-455A-89F5-08FACAAA37F0}" type="pres">
      <dgm:prSet presAssocID="{C18807CE-3D9A-4365-99DC-655EABB8AB1A}" presName="text2" presStyleLbl="fgAcc2" presStyleIdx="5" presStyleCnt="9">
        <dgm:presLayoutVars>
          <dgm:chPref val="3"/>
        </dgm:presLayoutVars>
      </dgm:prSet>
      <dgm:spPr/>
    </dgm:pt>
    <dgm:pt modelId="{C6FC0AC7-7B8F-418F-8426-EABFD836BE5C}" type="pres">
      <dgm:prSet presAssocID="{C18807CE-3D9A-4365-99DC-655EABB8AB1A}" presName="hierChild3" presStyleCnt="0"/>
      <dgm:spPr/>
    </dgm:pt>
    <dgm:pt modelId="{BF7B4BFB-8F0C-4C5C-A0AA-E1D4CC7C3488}" type="pres">
      <dgm:prSet presAssocID="{A6B5959C-DD97-4FAB-A6E7-C2ECAFC41C57}" presName="Name10" presStyleLbl="parChTrans1D2" presStyleIdx="6" presStyleCnt="9"/>
      <dgm:spPr/>
    </dgm:pt>
    <dgm:pt modelId="{7C6202D6-1C19-4211-B702-E27D86CFCAEF}" type="pres">
      <dgm:prSet presAssocID="{8DC15C1A-43D8-4806-ADB7-80B5832BF796}" presName="hierRoot2" presStyleCnt="0"/>
      <dgm:spPr/>
    </dgm:pt>
    <dgm:pt modelId="{1D5BF8C0-9420-4E4E-BAD3-0BA6A166E9EC}" type="pres">
      <dgm:prSet presAssocID="{8DC15C1A-43D8-4806-ADB7-80B5832BF796}" presName="composite2" presStyleCnt="0"/>
      <dgm:spPr/>
    </dgm:pt>
    <dgm:pt modelId="{0BC3A02F-1BA8-4359-A252-EA41ECCDBD88}" type="pres">
      <dgm:prSet presAssocID="{8DC15C1A-43D8-4806-ADB7-80B5832BF796}" presName="background2" presStyleLbl="node2" presStyleIdx="6" presStyleCnt="9"/>
      <dgm:spPr>
        <a:solidFill>
          <a:srgbClr val="8C2A87"/>
        </a:solidFill>
      </dgm:spPr>
    </dgm:pt>
    <dgm:pt modelId="{1F3222E0-E379-45DE-9462-8E649CC78E8D}" type="pres">
      <dgm:prSet presAssocID="{8DC15C1A-43D8-4806-ADB7-80B5832BF796}" presName="text2" presStyleLbl="fgAcc2" presStyleIdx="6" presStyleCnt="9">
        <dgm:presLayoutVars>
          <dgm:chPref val="3"/>
        </dgm:presLayoutVars>
      </dgm:prSet>
      <dgm:spPr/>
    </dgm:pt>
    <dgm:pt modelId="{0F46CE62-B3B7-4D46-BC0F-DC95FA2CC9D4}" type="pres">
      <dgm:prSet presAssocID="{8DC15C1A-43D8-4806-ADB7-80B5832BF796}" presName="hierChild3" presStyleCnt="0"/>
      <dgm:spPr/>
    </dgm:pt>
    <dgm:pt modelId="{59A4A28A-B1D3-4BDC-834F-8B3015A0D235}" type="pres">
      <dgm:prSet presAssocID="{D4290C4F-78F3-4D41-97E7-6F36E0943569}" presName="Name10" presStyleLbl="parChTrans1D2" presStyleIdx="7" presStyleCnt="9"/>
      <dgm:spPr/>
    </dgm:pt>
    <dgm:pt modelId="{729E1381-84D2-4F8A-B82A-309E00F42C0E}" type="pres">
      <dgm:prSet presAssocID="{766D2961-12AD-456A-9A08-F360619A307F}" presName="hierRoot2" presStyleCnt="0"/>
      <dgm:spPr/>
    </dgm:pt>
    <dgm:pt modelId="{EFAF2838-1493-4BDB-A634-449F5DF2D377}" type="pres">
      <dgm:prSet presAssocID="{766D2961-12AD-456A-9A08-F360619A307F}" presName="composite2" presStyleCnt="0"/>
      <dgm:spPr/>
    </dgm:pt>
    <dgm:pt modelId="{ED2B0A70-7AD2-4542-8472-0DE2A514848C}" type="pres">
      <dgm:prSet presAssocID="{766D2961-12AD-456A-9A08-F360619A307F}" presName="background2" presStyleLbl="node2" presStyleIdx="7" presStyleCnt="9"/>
      <dgm:spPr>
        <a:solidFill>
          <a:srgbClr val="F07E12"/>
        </a:solidFill>
      </dgm:spPr>
    </dgm:pt>
    <dgm:pt modelId="{73367011-2692-4562-B044-A79CFDA33FC3}" type="pres">
      <dgm:prSet presAssocID="{766D2961-12AD-456A-9A08-F360619A307F}" presName="text2" presStyleLbl="fgAcc2" presStyleIdx="7" presStyleCnt="9">
        <dgm:presLayoutVars>
          <dgm:chPref val="3"/>
        </dgm:presLayoutVars>
      </dgm:prSet>
      <dgm:spPr/>
    </dgm:pt>
    <dgm:pt modelId="{8C34FE05-874C-444E-9438-950C6F012379}" type="pres">
      <dgm:prSet presAssocID="{766D2961-12AD-456A-9A08-F360619A307F}" presName="hierChild3" presStyleCnt="0"/>
      <dgm:spPr/>
    </dgm:pt>
    <dgm:pt modelId="{AEEA7716-06C0-4875-9342-404FDED42AE6}" type="pres">
      <dgm:prSet presAssocID="{B36DF457-9275-4495-81D6-6B5FD18FE852}" presName="Name10" presStyleLbl="parChTrans1D2" presStyleIdx="8" presStyleCnt="9"/>
      <dgm:spPr/>
    </dgm:pt>
    <dgm:pt modelId="{859D7FD2-CF76-4F8A-A1FE-47E941ACD6C0}" type="pres">
      <dgm:prSet presAssocID="{E7D9ACC4-3452-4879-BD17-4A5A36D67B27}" presName="hierRoot2" presStyleCnt="0"/>
      <dgm:spPr/>
    </dgm:pt>
    <dgm:pt modelId="{0D7D64EE-293A-4844-884C-260A8A4E4F57}" type="pres">
      <dgm:prSet presAssocID="{E7D9ACC4-3452-4879-BD17-4A5A36D67B27}" presName="composite2" presStyleCnt="0"/>
      <dgm:spPr/>
    </dgm:pt>
    <dgm:pt modelId="{0C793D76-4B56-4559-8CEA-D5A4F3ADEA15}" type="pres">
      <dgm:prSet presAssocID="{E7D9ACC4-3452-4879-BD17-4A5A36D67B27}" presName="background2" presStyleLbl="node2" presStyleIdx="8" presStyleCnt="9"/>
      <dgm:spPr>
        <a:solidFill>
          <a:srgbClr val="3FC0F0"/>
        </a:solidFill>
      </dgm:spPr>
    </dgm:pt>
    <dgm:pt modelId="{30152D63-AD01-4346-B527-02E7465686F0}" type="pres">
      <dgm:prSet presAssocID="{E7D9ACC4-3452-4879-BD17-4A5A36D67B27}" presName="text2" presStyleLbl="fgAcc2" presStyleIdx="8" presStyleCnt="9">
        <dgm:presLayoutVars>
          <dgm:chPref val="3"/>
        </dgm:presLayoutVars>
      </dgm:prSet>
      <dgm:spPr/>
    </dgm:pt>
    <dgm:pt modelId="{51B156D0-6C4C-42C9-8892-E16CA14B08C3}" type="pres">
      <dgm:prSet presAssocID="{E7D9ACC4-3452-4879-BD17-4A5A36D67B27}" presName="hierChild3" presStyleCnt="0"/>
      <dgm:spPr/>
    </dgm:pt>
  </dgm:ptLst>
  <dgm:cxnLst>
    <dgm:cxn modelId="{0D412406-5B52-4196-B5C4-50492F802EE5}" type="presOf" srcId="{B89044E9-7113-47AE-8AFF-4A4F89F16616}" destId="{38ED0DB5-54CA-49F1-B7F1-5E1388B6B4C0}" srcOrd="0" destOrd="0" presId="urn:microsoft.com/office/officeart/2005/8/layout/hierarchy1"/>
    <dgm:cxn modelId="{430FCB09-400D-4190-8712-DF609B6E61EC}" srcId="{36F21D61-6577-43C0-9047-D5F2F7D02A35}" destId="{FC0257DD-C253-471D-81BB-94FC9BB57890}" srcOrd="2" destOrd="0" parTransId="{163FFFFA-1CBD-4966-BC0A-36F37C7D978F}" sibTransId="{9DD8373C-69DC-4B38-A655-DED2D3F790D9}"/>
    <dgm:cxn modelId="{38068E11-4AF8-4E23-8B39-5A7DDB3523FE}" srcId="{7DD51E10-CA8C-411B-BFAA-2BE66EBA40C2}" destId="{36F21D61-6577-43C0-9047-D5F2F7D02A35}" srcOrd="0" destOrd="0" parTransId="{561264FB-34BC-45A2-ABE2-AF804C07A93A}" sibTransId="{A5123E2E-26FE-4B90-B70E-03EC727BD09E}"/>
    <dgm:cxn modelId="{EE552E1F-3859-4C59-B469-B59D9CF437EC}" srcId="{36F21D61-6577-43C0-9047-D5F2F7D02A35}" destId="{487A90F2-08C9-4A98-A5C1-0B6F2AF7D8A0}" srcOrd="3" destOrd="0" parTransId="{1F7C8300-7906-4DF7-9D2F-63F78818D9DC}" sibTransId="{CFF20426-D882-473E-8E0F-B4675FF63F21}"/>
    <dgm:cxn modelId="{B4A7C95D-7278-4F80-9AC0-85AB403E31FA}" srcId="{36F21D61-6577-43C0-9047-D5F2F7D02A35}" destId="{9B91BCDC-75F7-4336-91A4-305FEBD6B5F7}" srcOrd="0" destOrd="0" parTransId="{B5E0EAF1-5810-4EE0-B904-1426D6A1FFC0}" sibTransId="{C1A3B9A0-2E1E-49B3-B338-57D9F01145CE}"/>
    <dgm:cxn modelId="{CEE48365-1600-4060-86FC-1568FB443989}" srcId="{36F21D61-6577-43C0-9047-D5F2F7D02A35}" destId="{B89044E9-7113-47AE-8AFF-4A4F89F16616}" srcOrd="1" destOrd="0" parTransId="{32C7E9E6-B082-4C22-A722-379789EEE99C}" sibTransId="{0A855CFA-2B29-4EDB-9369-81F74CAA2F4A}"/>
    <dgm:cxn modelId="{20D4DA65-8096-44DF-ACF2-76D2F449C155}" type="presOf" srcId="{E7D9ACC4-3452-4879-BD17-4A5A36D67B27}" destId="{30152D63-AD01-4346-B527-02E7465686F0}" srcOrd="0" destOrd="0" presId="urn:microsoft.com/office/officeart/2005/8/layout/hierarchy1"/>
    <dgm:cxn modelId="{1DEB3549-064C-4F64-A4B7-3DFE441BB16E}" type="presOf" srcId="{FC0257DD-C253-471D-81BB-94FC9BB57890}" destId="{3C503179-2DE3-437E-9F59-06D7A4C374F3}" srcOrd="0" destOrd="0" presId="urn:microsoft.com/office/officeart/2005/8/layout/hierarchy1"/>
    <dgm:cxn modelId="{C2528B6B-E4EB-4E8A-9DBF-69374B41F09B}" type="presOf" srcId="{A6B5959C-DD97-4FAB-A6E7-C2ECAFC41C57}" destId="{BF7B4BFB-8F0C-4C5C-A0AA-E1D4CC7C3488}" srcOrd="0" destOrd="0" presId="urn:microsoft.com/office/officeart/2005/8/layout/hierarchy1"/>
    <dgm:cxn modelId="{69CD304E-6F48-48BD-999E-35A47D67B579}" srcId="{36F21D61-6577-43C0-9047-D5F2F7D02A35}" destId="{E7D9ACC4-3452-4879-BD17-4A5A36D67B27}" srcOrd="8" destOrd="0" parTransId="{B36DF457-9275-4495-81D6-6B5FD18FE852}" sibTransId="{2BA7BC26-76E8-439A-80F0-7650464D51CC}"/>
    <dgm:cxn modelId="{8D8E1A51-3484-4B9D-A0A7-43C74EBCD64F}" type="presOf" srcId="{36F21D61-6577-43C0-9047-D5F2F7D02A35}" destId="{B0D881A4-C171-47A8-84F7-6AAB867DB7F4}" srcOrd="0" destOrd="0" presId="urn:microsoft.com/office/officeart/2005/8/layout/hierarchy1"/>
    <dgm:cxn modelId="{F3135E72-62E3-4AB9-8266-BAC3901E1816}" type="presOf" srcId="{8DC15C1A-43D8-4806-ADB7-80B5832BF796}" destId="{1F3222E0-E379-45DE-9462-8E649CC78E8D}" srcOrd="0" destOrd="0" presId="urn:microsoft.com/office/officeart/2005/8/layout/hierarchy1"/>
    <dgm:cxn modelId="{FD301E73-6113-4BF1-9CAF-C314B588BA79}" srcId="{36F21D61-6577-43C0-9047-D5F2F7D02A35}" destId="{C18807CE-3D9A-4365-99DC-655EABB8AB1A}" srcOrd="5" destOrd="0" parTransId="{C8998C77-019C-44B5-875B-27D7275DB950}" sibTransId="{A545FD87-E159-43B4-99B3-48EBA9CA032C}"/>
    <dgm:cxn modelId="{E6B6CF55-1CBC-474B-B8A0-B893790EA28A}" type="presOf" srcId="{C18807CE-3D9A-4365-99DC-655EABB8AB1A}" destId="{ABA68086-9B9F-455A-89F5-08FACAAA37F0}" srcOrd="0" destOrd="0" presId="urn:microsoft.com/office/officeart/2005/8/layout/hierarchy1"/>
    <dgm:cxn modelId="{36AD7956-CE61-419F-9DE6-39C3A1E7AC50}" srcId="{36F21D61-6577-43C0-9047-D5F2F7D02A35}" destId="{A8DF7FD9-8667-4B52-A09F-ECCF6178C020}" srcOrd="4" destOrd="0" parTransId="{60141C4F-7C99-46C0-835D-CAB9684024EC}" sibTransId="{C3ADA737-ED92-4175-A445-D3714528BC34}"/>
    <dgm:cxn modelId="{1A0D075A-2FA6-446E-8FA6-8DD031F54397}" type="presOf" srcId="{D4290C4F-78F3-4D41-97E7-6F36E0943569}" destId="{59A4A28A-B1D3-4BDC-834F-8B3015A0D235}" srcOrd="0" destOrd="0" presId="urn:microsoft.com/office/officeart/2005/8/layout/hierarchy1"/>
    <dgm:cxn modelId="{D0EAFC81-3F19-4A96-AE90-261C5E59D532}" srcId="{36F21D61-6577-43C0-9047-D5F2F7D02A35}" destId="{766D2961-12AD-456A-9A08-F360619A307F}" srcOrd="7" destOrd="0" parTransId="{D4290C4F-78F3-4D41-97E7-6F36E0943569}" sibTransId="{7F4DF879-4785-463B-A19F-7C2CAEC5DB02}"/>
    <dgm:cxn modelId="{6BD71482-5AC8-4D99-B770-4A1D45D72EA7}" type="presOf" srcId="{60141C4F-7C99-46C0-835D-CAB9684024EC}" destId="{BA3CE892-2EB5-48EA-AEDE-8A10F8C37C3C}" srcOrd="0" destOrd="0" presId="urn:microsoft.com/office/officeart/2005/8/layout/hierarchy1"/>
    <dgm:cxn modelId="{BFC6289B-0B34-4047-861F-A46BA9C07614}" type="presOf" srcId="{766D2961-12AD-456A-9A08-F360619A307F}" destId="{73367011-2692-4562-B044-A79CFDA33FC3}" srcOrd="0" destOrd="0" presId="urn:microsoft.com/office/officeart/2005/8/layout/hierarchy1"/>
    <dgm:cxn modelId="{B469869E-1289-4D7A-A31F-A4BDD9472066}" srcId="{36F21D61-6577-43C0-9047-D5F2F7D02A35}" destId="{8DC15C1A-43D8-4806-ADB7-80B5832BF796}" srcOrd="6" destOrd="0" parTransId="{A6B5959C-DD97-4FAB-A6E7-C2ECAFC41C57}" sibTransId="{78344A35-735A-4F28-BC00-5B545A34FF90}"/>
    <dgm:cxn modelId="{67D308B7-2122-4A2B-BACA-D1990EC1FD91}" type="presOf" srcId="{B5E0EAF1-5810-4EE0-B904-1426D6A1FFC0}" destId="{6ECB9374-302B-4E44-836F-539A688E40AB}" srcOrd="0" destOrd="0" presId="urn:microsoft.com/office/officeart/2005/8/layout/hierarchy1"/>
    <dgm:cxn modelId="{BA41A6BD-B8D7-4910-8962-6D02ABECD5F3}" type="presOf" srcId="{1F7C8300-7906-4DF7-9D2F-63F78818D9DC}" destId="{C98F258C-0AC2-4750-A694-251D7A403467}" srcOrd="0" destOrd="0" presId="urn:microsoft.com/office/officeart/2005/8/layout/hierarchy1"/>
    <dgm:cxn modelId="{085E9ECB-6D2C-4D4E-B0AC-87875402300D}" type="presOf" srcId="{32C7E9E6-B082-4C22-A722-379789EEE99C}" destId="{0268F44B-8E60-41C4-89EF-D845B8D56F8C}" srcOrd="0" destOrd="0" presId="urn:microsoft.com/office/officeart/2005/8/layout/hierarchy1"/>
    <dgm:cxn modelId="{E90038CD-D0FB-448D-86AE-88127EB05278}" type="presOf" srcId="{163FFFFA-1CBD-4966-BC0A-36F37C7D978F}" destId="{BD8D3E8C-936E-405D-9E83-4E978AEA719C}" srcOrd="0" destOrd="0" presId="urn:microsoft.com/office/officeart/2005/8/layout/hierarchy1"/>
    <dgm:cxn modelId="{7BCBEFD0-4955-45E5-B8B8-8C83122BC0AE}" type="presOf" srcId="{9B91BCDC-75F7-4336-91A4-305FEBD6B5F7}" destId="{AF60114E-F7C2-4E22-8A64-7F8FF68B503A}" srcOrd="0" destOrd="0" presId="urn:microsoft.com/office/officeart/2005/8/layout/hierarchy1"/>
    <dgm:cxn modelId="{A98EA9D7-DD54-4740-8DDD-FEB865F1E38E}" type="presOf" srcId="{487A90F2-08C9-4A98-A5C1-0B6F2AF7D8A0}" destId="{AE541D65-D8B7-40B1-B371-73C1E48C0312}" srcOrd="0" destOrd="0" presId="urn:microsoft.com/office/officeart/2005/8/layout/hierarchy1"/>
    <dgm:cxn modelId="{96577BE9-6CD4-423C-BC26-A72256E0F624}" type="presOf" srcId="{7DD51E10-CA8C-411B-BFAA-2BE66EBA40C2}" destId="{F4A23FEB-FAC8-44ED-BDCC-71655D90D6CB}" srcOrd="0" destOrd="0" presId="urn:microsoft.com/office/officeart/2005/8/layout/hierarchy1"/>
    <dgm:cxn modelId="{2ABCABF3-235A-4CF8-8D0D-BE9CE8F4EC53}" type="presOf" srcId="{A8DF7FD9-8667-4B52-A09F-ECCF6178C020}" destId="{6156BA31-B901-4C97-9255-4B0FC124B34B}" srcOrd="0" destOrd="0" presId="urn:microsoft.com/office/officeart/2005/8/layout/hierarchy1"/>
    <dgm:cxn modelId="{D623F9F7-3725-4808-B1B0-20DDF1D8DFD7}" type="presOf" srcId="{C8998C77-019C-44B5-875B-27D7275DB950}" destId="{B193B69D-1E15-4DF6-BA42-239C9D073B21}" srcOrd="0" destOrd="0" presId="urn:microsoft.com/office/officeart/2005/8/layout/hierarchy1"/>
    <dgm:cxn modelId="{5CC3C9F9-59E2-40CE-9962-50741ED397AD}" type="presOf" srcId="{B36DF457-9275-4495-81D6-6B5FD18FE852}" destId="{AEEA7716-06C0-4875-9342-404FDED42AE6}" srcOrd="0" destOrd="0" presId="urn:microsoft.com/office/officeart/2005/8/layout/hierarchy1"/>
    <dgm:cxn modelId="{28DF9569-1A7E-4EF6-A25F-D52C0F42F3D4}" type="presParOf" srcId="{F4A23FEB-FAC8-44ED-BDCC-71655D90D6CB}" destId="{9BE00A53-A0F4-4636-96C4-00CBABE75101}" srcOrd="0" destOrd="0" presId="urn:microsoft.com/office/officeart/2005/8/layout/hierarchy1"/>
    <dgm:cxn modelId="{A63E97B9-C3B9-4D05-B4D3-CF0BB64AD124}" type="presParOf" srcId="{9BE00A53-A0F4-4636-96C4-00CBABE75101}" destId="{9A4D6461-4727-4F08-B09E-1B983D23DBB7}" srcOrd="0" destOrd="0" presId="urn:microsoft.com/office/officeart/2005/8/layout/hierarchy1"/>
    <dgm:cxn modelId="{7BFC0675-3E11-4AB8-9BAF-B8F537E8914C}" type="presParOf" srcId="{9A4D6461-4727-4F08-B09E-1B983D23DBB7}" destId="{7276BEFC-AC32-441D-B55E-969B11859A4E}" srcOrd="0" destOrd="0" presId="urn:microsoft.com/office/officeart/2005/8/layout/hierarchy1"/>
    <dgm:cxn modelId="{DAF211DE-58E7-4964-8FD2-BE575F74F87A}" type="presParOf" srcId="{9A4D6461-4727-4F08-B09E-1B983D23DBB7}" destId="{B0D881A4-C171-47A8-84F7-6AAB867DB7F4}" srcOrd="1" destOrd="0" presId="urn:microsoft.com/office/officeart/2005/8/layout/hierarchy1"/>
    <dgm:cxn modelId="{C466B2AF-5989-434E-BEB9-6B79E2E555B4}" type="presParOf" srcId="{9BE00A53-A0F4-4636-96C4-00CBABE75101}" destId="{0BE12C73-BC25-4540-ADC2-1B088C70683D}" srcOrd="1" destOrd="0" presId="urn:microsoft.com/office/officeart/2005/8/layout/hierarchy1"/>
    <dgm:cxn modelId="{731FB80B-FFE0-491C-86BB-422655A1E9BC}" type="presParOf" srcId="{0BE12C73-BC25-4540-ADC2-1B088C70683D}" destId="{6ECB9374-302B-4E44-836F-539A688E40AB}" srcOrd="0" destOrd="0" presId="urn:microsoft.com/office/officeart/2005/8/layout/hierarchy1"/>
    <dgm:cxn modelId="{067BEB9E-8C87-4B89-B539-1A9F42DB3DE2}" type="presParOf" srcId="{0BE12C73-BC25-4540-ADC2-1B088C70683D}" destId="{8C2C4946-A9C4-4DF0-8171-DCE9AA418F41}" srcOrd="1" destOrd="0" presId="urn:microsoft.com/office/officeart/2005/8/layout/hierarchy1"/>
    <dgm:cxn modelId="{10CB3720-0ECA-4E97-9D57-163CF46D0817}" type="presParOf" srcId="{8C2C4946-A9C4-4DF0-8171-DCE9AA418F41}" destId="{9F6061F0-1335-47EA-B6F6-0D850141A2A3}" srcOrd="0" destOrd="0" presId="urn:microsoft.com/office/officeart/2005/8/layout/hierarchy1"/>
    <dgm:cxn modelId="{8DDDFD41-5ED7-48A9-8697-783DB10673D1}" type="presParOf" srcId="{9F6061F0-1335-47EA-B6F6-0D850141A2A3}" destId="{6CA5A7FE-CF3B-40DE-8859-3B5ABF095612}" srcOrd="0" destOrd="0" presId="urn:microsoft.com/office/officeart/2005/8/layout/hierarchy1"/>
    <dgm:cxn modelId="{8E2BC021-C7AB-4512-9EF4-A464A90318A3}" type="presParOf" srcId="{9F6061F0-1335-47EA-B6F6-0D850141A2A3}" destId="{AF60114E-F7C2-4E22-8A64-7F8FF68B503A}" srcOrd="1" destOrd="0" presId="urn:microsoft.com/office/officeart/2005/8/layout/hierarchy1"/>
    <dgm:cxn modelId="{E2E1BB70-561C-4A52-B54B-F136BFA5F5F6}" type="presParOf" srcId="{8C2C4946-A9C4-4DF0-8171-DCE9AA418F41}" destId="{2A5A7587-4A6E-48BB-8848-C1491AC442A8}" srcOrd="1" destOrd="0" presId="urn:microsoft.com/office/officeart/2005/8/layout/hierarchy1"/>
    <dgm:cxn modelId="{FE5C1B5D-F319-409C-BED3-3CDDE6818E51}" type="presParOf" srcId="{0BE12C73-BC25-4540-ADC2-1B088C70683D}" destId="{0268F44B-8E60-41C4-89EF-D845B8D56F8C}" srcOrd="2" destOrd="0" presId="urn:microsoft.com/office/officeart/2005/8/layout/hierarchy1"/>
    <dgm:cxn modelId="{741DC11C-F8B4-4308-8FFB-EBEC425CE5AE}" type="presParOf" srcId="{0BE12C73-BC25-4540-ADC2-1B088C70683D}" destId="{A0FDD19E-6CBB-405F-AA18-E4475B67C4FE}" srcOrd="3" destOrd="0" presId="urn:microsoft.com/office/officeart/2005/8/layout/hierarchy1"/>
    <dgm:cxn modelId="{683CF789-1F02-486F-8BC3-626265A0895B}" type="presParOf" srcId="{A0FDD19E-6CBB-405F-AA18-E4475B67C4FE}" destId="{AE3542A9-C4B9-4D04-B567-3798F8786831}" srcOrd="0" destOrd="0" presId="urn:microsoft.com/office/officeart/2005/8/layout/hierarchy1"/>
    <dgm:cxn modelId="{8C6ACF87-6C5A-47CA-B73D-19CB7927F6E5}" type="presParOf" srcId="{AE3542A9-C4B9-4D04-B567-3798F8786831}" destId="{9AB1AAFF-390C-4278-8661-05DFE80FAACF}" srcOrd="0" destOrd="0" presId="urn:microsoft.com/office/officeart/2005/8/layout/hierarchy1"/>
    <dgm:cxn modelId="{88CC6196-A917-4D47-8908-977F07BE8A20}" type="presParOf" srcId="{AE3542A9-C4B9-4D04-B567-3798F8786831}" destId="{38ED0DB5-54CA-49F1-B7F1-5E1388B6B4C0}" srcOrd="1" destOrd="0" presId="urn:microsoft.com/office/officeart/2005/8/layout/hierarchy1"/>
    <dgm:cxn modelId="{C0A4ECC3-5511-4EEA-8139-EF9B281C8B68}" type="presParOf" srcId="{A0FDD19E-6CBB-405F-AA18-E4475B67C4FE}" destId="{1E35D06E-634D-485F-9897-7C9E1BD515C3}" srcOrd="1" destOrd="0" presId="urn:microsoft.com/office/officeart/2005/8/layout/hierarchy1"/>
    <dgm:cxn modelId="{F451D64F-950E-45AE-91B5-22B19D85390A}" type="presParOf" srcId="{0BE12C73-BC25-4540-ADC2-1B088C70683D}" destId="{BD8D3E8C-936E-405D-9E83-4E978AEA719C}" srcOrd="4" destOrd="0" presId="urn:microsoft.com/office/officeart/2005/8/layout/hierarchy1"/>
    <dgm:cxn modelId="{01A5C489-51AC-4B97-9F7B-E63E8BB3326E}" type="presParOf" srcId="{0BE12C73-BC25-4540-ADC2-1B088C70683D}" destId="{376EE078-A2C1-4261-B9EA-0D9ADD206A87}" srcOrd="5" destOrd="0" presId="urn:microsoft.com/office/officeart/2005/8/layout/hierarchy1"/>
    <dgm:cxn modelId="{BAD4A129-9EF3-4C01-B0B1-BF135A7767E9}" type="presParOf" srcId="{376EE078-A2C1-4261-B9EA-0D9ADD206A87}" destId="{FF437816-1047-4B05-B80A-1A528E652D42}" srcOrd="0" destOrd="0" presId="urn:microsoft.com/office/officeart/2005/8/layout/hierarchy1"/>
    <dgm:cxn modelId="{D35B7676-96FA-44AF-B12C-FEFD3177FDBE}" type="presParOf" srcId="{FF437816-1047-4B05-B80A-1A528E652D42}" destId="{3A94159B-2309-4ECD-B151-A48EAF1D1E51}" srcOrd="0" destOrd="0" presId="urn:microsoft.com/office/officeart/2005/8/layout/hierarchy1"/>
    <dgm:cxn modelId="{613E6EBF-4147-4565-BE87-ED05F5A51437}" type="presParOf" srcId="{FF437816-1047-4B05-B80A-1A528E652D42}" destId="{3C503179-2DE3-437E-9F59-06D7A4C374F3}" srcOrd="1" destOrd="0" presId="urn:microsoft.com/office/officeart/2005/8/layout/hierarchy1"/>
    <dgm:cxn modelId="{F5F0B5D0-6884-4719-A9FF-88AAC982DD5F}" type="presParOf" srcId="{376EE078-A2C1-4261-B9EA-0D9ADD206A87}" destId="{D1E99957-1B0F-4CE2-9173-D7EAD445C0E6}" srcOrd="1" destOrd="0" presId="urn:microsoft.com/office/officeart/2005/8/layout/hierarchy1"/>
    <dgm:cxn modelId="{1752F74A-2575-490D-9C40-55BA7778C5A2}" type="presParOf" srcId="{0BE12C73-BC25-4540-ADC2-1B088C70683D}" destId="{C98F258C-0AC2-4750-A694-251D7A403467}" srcOrd="6" destOrd="0" presId="urn:microsoft.com/office/officeart/2005/8/layout/hierarchy1"/>
    <dgm:cxn modelId="{53D8B077-3CCB-4C3F-BE97-565A39D7C23B}" type="presParOf" srcId="{0BE12C73-BC25-4540-ADC2-1B088C70683D}" destId="{32B4A482-FF78-443D-9A2C-3E32CF46FFEB}" srcOrd="7" destOrd="0" presId="urn:microsoft.com/office/officeart/2005/8/layout/hierarchy1"/>
    <dgm:cxn modelId="{4B9F3F22-5435-441A-B6C1-32EB6B60BD28}" type="presParOf" srcId="{32B4A482-FF78-443D-9A2C-3E32CF46FFEB}" destId="{E68A44B7-D957-49A4-A573-8228F47743E1}" srcOrd="0" destOrd="0" presId="urn:microsoft.com/office/officeart/2005/8/layout/hierarchy1"/>
    <dgm:cxn modelId="{4F6E4F1D-447C-4202-ACE8-39CF4DEA46C1}" type="presParOf" srcId="{E68A44B7-D957-49A4-A573-8228F47743E1}" destId="{0BE92230-E0B1-4C84-AA97-8FF747D8D769}" srcOrd="0" destOrd="0" presId="urn:microsoft.com/office/officeart/2005/8/layout/hierarchy1"/>
    <dgm:cxn modelId="{32B939D5-68D5-45C8-BD8D-FC419FDC7BC1}" type="presParOf" srcId="{E68A44B7-D957-49A4-A573-8228F47743E1}" destId="{AE541D65-D8B7-40B1-B371-73C1E48C0312}" srcOrd="1" destOrd="0" presId="urn:microsoft.com/office/officeart/2005/8/layout/hierarchy1"/>
    <dgm:cxn modelId="{54AC47C2-8264-4756-8058-C83D56C66595}" type="presParOf" srcId="{32B4A482-FF78-443D-9A2C-3E32CF46FFEB}" destId="{9BFEECB3-2FBD-445C-BBC9-EF4FA23E684F}" srcOrd="1" destOrd="0" presId="urn:microsoft.com/office/officeart/2005/8/layout/hierarchy1"/>
    <dgm:cxn modelId="{4F626B99-F590-403E-959B-3F74B537E03A}" type="presParOf" srcId="{0BE12C73-BC25-4540-ADC2-1B088C70683D}" destId="{BA3CE892-2EB5-48EA-AEDE-8A10F8C37C3C}" srcOrd="8" destOrd="0" presId="urn:microsoft.com/office/officeart/2005/8/layout/hierarchy1"/>
    <dgm:cxn modelId="{C3C9C9B4-1865-4DF4-8B2A-0E32C4CE7A42}" type="presParOf" srcId="{0BE12C73-BC25-4540-ADC2-1B088C70683D}" destId="{C535203F-4400-46C4-8406-3DB9071D8F29}" srcOrd="9" destOrd="0" presId="urn:microsoft.com/office/officeart/2005/8/layout/hierarchy1"/>
    <dgm:cxn modelId="{C5E95F16-4440-43EE-AB0D-067F871747B0}" type="presParOf" srcId="{C535203F-4400-46C4-8406-3DB9071D8F29}" destId="{1F8A1EC1-1A85-4B95-AFE8-6E617486D7F4}" srcOrd="0" destOrd="0" presId="urn:microsoft.com/office/officeart/2005/8/layout/hierarchy1"/>
    <dgm:cxn modelId="{605899C7-5609-44BE-8BA9-7D8D51D370BA}" type="presParOf" srcId="{1F8A1EC1-1A85-4B95-AFE8-6E617486D7F4}" destId="{94EA0F5D-39C7-43CD-A36D-C0D1D692778B}" srcOrd="0" destOrd="0" presId="urn:microsoft.com/office/officeart/2005/8/layout/hierarchy1"/>
    <dgm:cxn modelId="{39636285-1B36-4148-A31B-BFD3DF9795B8}" type="presParOf" srcId="{1F8A1EC1-1A85-4B95-AFE8-6E617486D7F4}" destId="{6156BA31-B901-4C97-9255-4B0FC124B34B}" srcOrd="1" destOrd="0" presId="urn:microsoft.com/office/officeart/2005/8/layout/hierarchy1"/>
    <dgm:cxn modelId="{72A5D7CE-0BC1-41DE-A1B9-AB19CDC953CC}" type="presParOf" srcId="{C535203F-4400-46C4-8406-3DB9071D8F29}" destId="{49A54875-CF10-45E2-94CC-CBE3ABF36EA2}" srcOrd="1" destOrd="0" presId="urn:microsoft.com/office/officeart/2005/8/layout/hierarchy1"/>
    <dgm:cxn modelId="{BF84BADA-E42D-4C1A-AE67-AE2E5749E3D2}" type="presParOf" srcId="{0BE12C73-BC25-4540-ADC2-1B088C70683D}" destId="{B193B69D-1E15-4DF6-BA42-239C9D073B21}" srcOrd="10" destOrd="0" presId="urn:microsoft.com/office/officeart/2005/8/layout/hierarchy1"/>
    <dgm:cxn modelId="{02A1D41C-82C0-4AB1-B845-772604C6E22F}" type="presParOf" srcId="{0BE12C73-BC25-4540-ADC2-1B088C70683D}" destId="{D054EB43-55B1-4C36-A2FB-F8861E47306D}" srcOrd="11" destOrd="0" presId="urn:microsoft.com/office/officeart/2005/8/layout/hierarchy1"/>
    <dgm:cxn modelId="{A1BBFAA3-ED5C-4875-88F1-E99D547CE177}" type="presParOf" srcId="{D054EB43-55B1-4C36-A2FB-F8861E47306D}" destId="{B6D2233F-366A-495E-B881-385A28CAFD15}" srcOrd="0" destOrd="0" presId="urn:microsoft.com/office/officeart/2005/8/layout/hierarchy1"/>
    <dgm:cxn modelId="{BAA06A53-1AB5-4B27-B03F-F054B55B8DCB}" type="presParOf" srcId="{B6D2233F-366A-495E-B881-385A28CAFD15}" destId="{7E1C8242-7B37-4E80-A801-7090368266AE}" srcOrd="0" destOrd="0" presId="urn:microsoft.com/office/officeart/2005/8/layout/hierarchy1"/>
    <dgm:cxn modelId="{A9EAA02A-F20E-4DAD-B9A2-F0DCA5E7B614}" type="presParOf" srcId="{B6D2233F-366A-495E-B881-385A28CAFD15}" destId="{ABA68086-9B9F-455A-89F5-08FACAAA37F0}" srcOrd="1" destOrd="0" presId="urn:microsoft.com/office/officeart/2005/8/layout/hierarchy1"/>
    <dgm:cxn modelId="{46BFC413-56B1-4AD6-AFC7-0AF4D5E808C0}" type="presParOf" srcId="{D054EB43-55B1-4C36-A2FB-F8861E47306D}" destId="{C6FC0AC7-7B8F-418F-8426-EABFD836BE5C}" srcOrd="1" destOrd="0" presId="urn:microsoft.com/office/officeart/2005/8/layout/hierarchy1"/>
    <dgm:cxn modelId="{3FBA9E8E-2327-4FCD-A1C0-F02216E6F432}" type="presParOf" srcId="{0BE12C73-BC25-4540-ADC2-1B088C70683D}" destId="{BF7B4BFB-8F0C-4C5C-A0AA-E1D4CC7C3488}" srcOrd="12" destOrd="0" presId="urn:microsoft.com/office/officeart/2005/8/layout/hierarchy1"/>
    <dgm:cxn modelId="{4FD667DC-591D-4E45-94EC-ADC022268A89}" type="presParOf" srcId="{0BE12C73-BC25-4540-ADC2-1B088C70683D}" destId="{7C6202D6-1C19-4211-B702-E27D86CFCAEF}" srcOrd="13" destOrd="0" presId="urn:microsoft.com/office/officeart/2005/8/layout/hierarchy1"/>
    <dgm:cxn modelId="{DF0FECA7-F733-42EC-946D-190FB6F00B62}" type="presParOf" srcId="{7C6202D6-1C19-4211-B702-E27D86CFCAEF}" destId="{1D5BF8C0-9420-4E4E-BAD3-0BA6A166E9EC}" srcOrd="0" destOrd="0" presId="urn:microsoft.com/office/officeart/2005/8/layout/hierarchy1"/>
    <dgm:cxn modelId="{03DBC7CF-393B-42DF-B29C-F07AD1AA72B2}" type="presParOf" srcId="{1D5BF8C0-9420-4E4E-BAD3-0BA6A166E9EC}" destId="{0BC3A02F-1BA8-4359-A252-EA41ECCDBD88}" srcOrd="0" destOrd="0" presId="urn:microsoft.com/office/officeart/2005/8/layout/hierarchy1"/>
    <dgm:cxn modelId="{39FFBF6D-9D8E-4F46-9812-CA96512658B0}" type="presParOf" srcId="{1D5BF8C0-9420-4E4E-BAD3-0BA6A166E9EC}" destId="{1F3222E0-E379-45DE-9462-8E649CC78E8D}" srcOrd="1" destOrd="0" presId="urn:microsoft.com/office/officeart/2005/8/layout/hierarchy1"/>
    <dgm:cxn modelId="{B04060F7-25B2-4A28-9AC6-C732E8AF9B22}" type="presParOf" srcId="{7C6202D6-1C19-4211-B702-E27D86CFCAEF}" destId="{0F46CE62-B3B7-4D46-BC0F-DC95FA2CC9D4}" srcOrd="1" destOrd="0" presId="urn:microsoft.com/office/officeart/2005/8/layout/hierarchy1"/>
    <dgm:cxn modelId="{BED1D786-E27A-4C0E-9DF9-F13BC635E5BB}" type="presParOf" srcId="{0BE12C73-BC25-4540-ADC2-1B088C70683D}" destId="{59A4A28A-B1D3-4BDC-834F-8B3015A0D235}" srcOrd="14" destOrd="0" presId="urn:microsoft.com/office/officeart/2005/8/layout/hierarchy1"/>
    <dgm:cxn modelId="{FEA57824-5446-484D-8E4C-549C66703D4A}" type="presParOf" srcId="{0BE12C73-BC25-4540-ADC2-1B088C70683D}" destId="{729E1381-84D2-4F8A-B82A-309E00F42C0E}" srcOrd="15" destOrd="0" presId="urn:microsoft.com/office/officeart/2005/8/layout/hierarchy1"/>
    <dgm:cxn modelId="{A96C0163-270E-4239-97A4-6154C5CA5321}" type="presParOf" srcId="{729E1381-84D2-4F8A-B82A-309E00F42C0E}" destId="{EFAF2838-1493-4BDB-A634-449F5DF2D377}" srcOrd="0" destOrd="0" presId="urn:microsoft.com/office/officeart/2005/8/layout/hierarchy1"/>
    <dgm:cxn modelId="{86587B37-EB24-4D21-9343-B49692D43EFF}" type="presParOf" srcId="{EFAF2838-1493-4BDB-A634-449F5DF2D377}" destId="{ED2B0A70-7AD2-4542-8472-0DE2A514848C}" srcOrd="0" destOrd="0" presId="urn:microsoft.com/office/officeart/2005/8/layout/hierarchy1"/>
    <dgm:cxn modelId="{25E81D3A-3D08-458C-BA04-9E00D9E00056}" type="presParOf" srcId="{EFAF2838-1493-4BDB-A634-449F5DF2D377}" destId="{73367011-2692-4562-B044-A79CFDA33FC3}" srcOrd="1" destOrd="0" presId="urn:microsoft.com/office/officeart/2005/8/layout/hierarchy1"/>
    <dgm:cxn modelId="{6C44B31C-4BAA-4F08-A0BD-09915F386499}" type="presParOf" srcId="{729E1381-84D2-4F8A-B82A-309E00F42C0E}" destId="{8C34FE05-874C-444E-9438-950C6F012379}" srcOrd="1" destOrd="0" presId="urn:microsoft.com/office/officeart/2005/8/layout/hierarchy1"/>
    <dgm:cxn modelId="{166E0673-3EBE-4C8A-BF57-81F70DDB4538}" type="presParOf" srcId="{0BE12C73-BC25-4540-ADC2-1B088C70683D}" destId="{AEEA7716-06C0-4875-9342-404FDED42AE6}" srcOrd="16" destOrd="0" presId="urn:microsoft.com/office/officeart/2005/8/layout/hierarchy1"/>
    <dgm:cxn modelId="{83C69E40-D371-4421-8DD2-F348B9D8D756}" type="presParOf" srcId="{0BE12C73-BC25-4540-ADC2-1B088C70683D}" destId="{859D7FD2-CF76-4F8A-A1FE-47E941ACD6C0}" srcOrd="17" destOrd="0" presId="urn:microsoft.com/office/officeart/2005/8/layout/hierarchy1"/>
    <dgm:cxn modelId="{A10BC28A-5AF6-441D-8AAE-3F86D0365CE5}" type="presParOf" srcId="{859D7FD2-CF76-4F8A-A1FE-47E941ACD6C0}" destId="{0D7D64EE-293A-4844-884C-260A8A4E4F57}" srcOrd="0" destOrd="0" presId="urn:microsoft.com/office/officeart/2005/8/layout/hierarchy1"/>
    <dgm:cxn modelId="{BB0925D0-D2BE-436E-8646-39FF21B5C280}" type="presParOf" srcId="{0D7D64EE-293A-4844-884C-260A8A4E4F57}" destId="{0C793D76-4B56-4559-8CEA-D5A4F3ADEA15}" srcOrd="0" destOrd="0" presId="urn:microsoft.com/office/officeart/2005/8/layout/hierarchy1"/>
    <dgm:cxn modelId="{ABD8BCC3-9FEB-42C7-A405-A61504192341}" type="presParOf" srcId="{0D7D64EE-293A-4844-884C-260A8A4E4F57}" destId="{30152D63-AD01-4346-B527-02E7465686F0}" srcOrd="1" destOrd="0" presId="urn:microsoft.com/office/officeart/2005/8/layout/hierarchy1"/>
    <dgm:cxn modelId="{4DAF1036-36BF-4FAE-8756-8BBAEDCF39CF}" type="presParOf" srcId="{859D7FD2-CF76-4F8A-A1FE-47E941ACD6C0}" destId="{51B156D0-6C4C-42C9-8892-E16CA14B08C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E02ABF-3F8F-4D33-AA2D-EBCA5EFE5F36}" type="doc">
      <dgm:prSet loTypeId="urn:microsoft.com/office/officeart/2008/layout/AscendingPictureAccentProcess" loCatId="picture" qsTypeId="urn:microsoft.com/office/officeart/2005/8/quickstyle/simple1" qsCatId="simple" csTypeId="urn:microsoft.com/office/officeart/2005/8/colors/accent2_1" csCatId="accent2" phldr="1"/>
      <dgm:spPr/>
    </dgm:pt>
    <dgm:pt modelId="{7E69C21F-6B05-418E-88A8-C236AA8CA6B6}">
      <dgm:prSet phldrT="[Texto]" custT="1"/>
      <dgm:spPr/>
      <dgm:t>
        <a:bodyPr/>
        <a:lstStyle/>
        <a:p>
          <a:r>
            <a:rPr lang="es-CO" sz="1600" dirty="0"/>
            <a:t>En la Región de las Américas</a:t>
          </a:r>
        </a:p>
      </dgm:t>
    </dgm:pt>
    <dgm:pt modelId="{5BBBBB94-C1CF-41FC-8646-15AC28A6B51F}" type="parTrans" cxnId="{CC82CF28-EC6A-43D2-BB97-87731D0E8E08}">
      <dgm:prSet/>
      <dgm:spPr/>
      <dgm:t>
        <a:bodyPr/>
        <a:lstStyle/>
        <a:p>
          <a:endParaRPr lang="es-CO"/>
        </a:p>
      </dgm:t>
    </dgm:pt>
    <dgm:pt modelId="{82D6284F-8FEA-4163-AE01-79DD20497648}" type="sibTrans" cxnId="{CC82CF28-EC6A-43D2-BB97-87731D0E8E08}">
      <dgm:prSet/>
      <dgm:spPr>
        <a:blipFill rotWithShape="1">
          <a:blip xmlns:r="http://schemas.openxmlformats.org/officeDocument/2006/relationships" r:embed="rId1"/>
          <a:srcRect/>
          <a:stretch>
            <a:fillRect/>
          </a:stretch>
        </a:blipFill>
      </dgm:spPr>
      <dgm:t>
        <a:bodyPr/>
        <a:lstStyle/>
        <a:p>
          <a:endParaRPr lang="es-CO"/>
        </a:p>
      </dgm:t>
    </dgm:pt>
    <dgm:pt modelId="{B953ED72-CE36-42AE-8B5D-F8FB469F11EA}">
      <dgm:prSet phldrT="[Texto]" custT="1"/>
      <dgm:spPr/>
      <dgm:t>
        <a:bodyPr/>
        <a:lstStyle/>
        <a:p>
          <a:r>
            <a:rPr lang="es-CO" sz="1600" dirty="0"/>
            <a:t>Brote</a:t>
          </a:r>
        </a:p>
      </dgm:t>
    </dgm:pt>
    <dgm:pt modelId="{91D47331-A43F-4707-AC76-876DFF7D154C}" type="parTrans" cxnId="{9A9B6388-A259-486C-9650-C70DB96FC9C3}">
      <dgm:prSet/>
      <dgm:spPr/>
      <dgm:t>
        <a:bodyPr/>
        <a:lstStyle/>
        <a:p>
          <a:endParaRPr lang="es-CO"/>
        </a:p>
      </dgm:t>
    </dgm:pt>
    <dgm:pt modelId="{61D64E2B-0465-4534-8302-2FA0B8F271E6}" type="sibTrans" cxnId="{9A9B6388-A259-486C-9650-C70DB96FC9C3}">
      <dgm:prSet/>
      <dgm:spPr>
        <a:blipFill rotWithShape="1">
          <a:blip xmlns:r="http://schemas.openxmlformats.org/officeDocument/2006/relationships" r:embed="rId2"/>
          <a:srcRect/>
          <a:stretch>
            <a:fillRect l="-22000" r="-22000"/>
          </a:stretch>
        </a:blipFill>
      </dgm:spPr>
      <dgm:t>
        <a:bodyPr/>
        <a:lstStyle/>
        <a:p>
          <a:endParaRPr lang="es-CO"/>
        </a:p>
      </dgm:t>
    </dgm:pt>
    <dgm:pt modelId="{BDA0841E-07BC-40B0-A99A-70BCD42DC36D}">
      <dgm:prSet phldrT="[Texto]" custT="1"/>
      <dgm:spPr/>
      <dgm:t>
        <a:bodyPr/>
        <a:lstStyle/>
        <a:p>
          <a:r>
            <a:rPr lang="es-CO" sz="1600" dirty="0"/>
            <a:t>Un solo caso confirmado de Sarampión o rubéola</a:t>
          </a:r>
        </a:p>
      </dgm:t>
    </dgm:pt>
    <dgm:pt modelId="{AC983588-9430-4F89-924B-4D31F0DB1000}" type="sibTrans" cxnId="{02419FE8-600C-478B-B06F-1DC05785AA56}">
      <dgm:prSet/>
      <dgm:spPr>
        <a:blipFill rotWithShape="1">
          <a:blip xmlns:r="http://schemas.openxmlformats.org/officeDocument/2006/relationships" r:embed="rId3"/>
          <a:srcRect/>
          <a:stretch>
            <a:fillRect t="-3000" b="-3000"/>
          </a:stretch>
        </a:blipFill>
      </dgm:spPr>
      <dgm:t>
        <a:bodyPr/>
        <a:lstStyle/>
        <a:p>
          <a:endParaRPr lang="es-CO"/>
        </a:p>
      </dgm:t>
    </dgm:pt>
    <dgm:pt modelId="{E231556C-7B69-4D02-8326-14C33475BAAC}" type="parTrans" cxnId="{02419FE8-600C-478B-B06F-1DC05785AA56}">
      <dgm:prSet/>
      <dgm:spPr/>
      <dgm:t>
        <a:bodyPr/>
        <a:lstStyle/>
        <a:p>
          <a:endParaRPr lang="es-CO"/>
        </a:p>
      </dgm:t>
    </dgm:pt>
    <dgm:pt modelId="{5474024B-0AB9-422D-9B43-07D00E1499FA}" type="pres">
      <dgm:prSet presAssocID="{CEE02ABF-3F8F-4D33-AA2D-EBCA5EFE5F36}" presName="Name0" presStyleCnt="0">
        <dgm:presLayoutVars>
          <dgm:chMax val="7"/>
          <dgm:chPref val="7"/>
          <dgm:dir/>
        </dgm:presLayoutVars>
      </dgm:prSet>
      <dgm:spPr/>
    </dgm:pt>
    <dgm:pt modelId="{184DF277-3BB1-4ADE-9E08-CC505C18CE7E}" type="pres">
      <dgm:prSet presAssocID="{CEE02ABF-3F8F-4D33-AA2D-EBCA5EFE5F36}" presName="dot1" presStyleLbl="alignNode1" presStyleIdx="0" presStyleCnt="12"/>
      <dgm:spPr/>
    </dgm:pt>
    <dgm:pt modelId="{EE69DCDF-F900-4F2D-A9E4-E28406471460}" type="pres">
      <dgm:prSet presAssocID="{CEE02ABF-3F8F-4D33-AA2D-EBCA5EFE5F36}" presName="dot2" presStyleLbl="alignNode1" presStyleIdx="1" presStyleCnt="12"/>
      <dgm:spPr/>
    </dgm:pt>
    <dgm:pt modelId="{17EBCB45-7FD6-4409-9D49-8A1C3031CB12}" type="pres">
      <dgm:prSet presAssocID="{CEE02ABF-3F8F-4D33-AA2D-EBCA5EFE5F36}" presName="dot3" presStyleLbl="alignNode1" presStyleIdx="2" presStyleCnt="12"/>
      <dgm:spPr/>
    </dgm:pt>
    <dgm:pt modelId="{B66F32B4-EDD0-4374-864E-8F4B67AE8E80}" type="pres">
      <dgm:prSet presAssocID="{CEE02ABF-3F8F-4D33-AA2D-EBCA5EFE5F36}" presName="dot4" presStyleLbl="alignNode1" presStyleIdx="3" presStyleCnt="12"/>
      <dgm:spPr/>
    </dgm:pt>
    <dgm:pt modelId="{636AED06-6841-404F-8120-9FA6CD6E101D}" type="pres">
      <dgm:prSet presAssocID="{CEE02ABF-3F8F-4D33-AA2D-EBCA5EFE5F36}" presName="dot5" presStyleLbl="alignNode1" presStyleIdx="4" presStyleCnt="12"/>
      <dgm:spPr/>
    </dgm:pt>
    <dgm:pt modelId="{15528B03-FE6F-44D0-AB6C-C1E92D7C75AD}" type="pres">
      <dgm:prSet presAssocID="{CEE02ABF-3F8F-4D33-AA2D-EBCA5EFE5F36}" presName="dotArrow1" presStyleLbl="alignNode1" presStyleIdx="5" presStyleCnt="12"/>
      <dgm:spPr/>
    </dgm:pt>
    <dgm:pt modelId="{AF6BA694-0D4F-4E70-9064-5FAC893813C3}" type="pres">
      <dgm:prSet presAssocID="{CEE02ABF-3F8F-4D33-AA2D-EBCA5EFE5F36}" presName="dotArrow2" presStyleLbl="alignNode1" presStyleIdx="6" presStyleCnt="12"/>
      <dgm:spPr/>
    </dgm:pt>
    <dgm:pt modelId="{2F87AFC2-7643-4C11-A641-92E985409D18}" type="pres">
      <dgm:prSet presAssocID="{CEE02ABF-3F8F-4D33-AA2D-EBCA5EFE5F36}" presName="dotArrow3" presStyleLbl="alignNode1" presStyleIdx="7" presStyleCnt="12"/>
      <dgm:spPr/>
    </dgm:pt>
    <dgm:pt modelId="{8ECF5B6E-C907-4CE1-85E0-F1B73710FA26}" type="pres">
      <dgm:prSet presAssocID="{CEE02ABF-3F8F-4D33-AA2D-EBCA5EFE5F36}" presName="dotArrow4" presStyleLbl="alignNode1" presStyleIdx="8" presStyleCnt="12"/>
      <dgm:spPr/>
    </dgm:pt>
    <dgm:pt modelId="{95815256-5DB3-448F-A620-10B2E596A52A}" type="pres">
      <dgm:prSet presAssocID="{CEE02ABF-3F8F-4D33-AA2D-EBCA5EFE5F36}" presName="dotArrow5" presStyleLbl="alignNode1" presStyleIdx="9" presStyleCnt="12"/>
      <dgm:spPr/>
    </dgm:pt>
    <dgm:pt modelId="{1E24FB44-6562-48E5-83CA-D16B96D1E40D}" type="pres">
      <dgm:prSet presAssocID="{CEE02ABF-3F8F-4D33-AA2D-EBCA5EFE5F36}" presName="dotArrow6" presStyleLbl="alignNode1" presStyleIdx="10" presStyleCnt="12"/>
      <dgm:spPr/>
    </dgm:pt>
    <dgm:pt modelId="{466C755C-B938-4174-8F32-19D8503FCE6A}" type="pres">
      <dgm:prSet presAssocID="{CEE02ABF-3F8F-4D33-AA2D-EBCA5EFE5F36}" presName="dotArrow7" presStyleLbl="alignNode1" presStyleIdx="11" presStyleCnt="12"/>
      <dgm:spPr/>
    </dgm:pt>
    <dgm:pt modelId="{A26B3A11-E0BF-4AE7-97D6-524612C7D22F}" type="pres">
      <dgm:prSet presAssocID="{BDA0841E-07BC-40B0-A99A-70BCD42DC36D}" presName="parTx1" presStyleLbl="node1" presStyleIdx="0" presStyleCnt="3"/>
      <dgm:spPr/>
    </dgm:pt>
    <dgm:pt modelId="{2279BB12-51FA-4B12-ADAD-B904A335084A}" type="pres">
      <dgm:prSet presAssocID="{AC983588-9430-4F89-924B-4D31F0DB1000}" presName="picture1" presStyleCnt="0"/>
      <dgm:spPr/>
    </dgm:pt>
    <dgm:pt modelId="{B9656935-1443-43BE-B2C3-B27AF8DA1864}" type="pres">
      <dgm:prSet presAssocID="{AC983588-9430-4F89-924B-4D31F0DB1000}" presName="imageRepeatNode" presStyleLbl="fgImgPlace1" presStyleIdx="0" presStyleCnt="3"/>
      <dgm:spPr/>
    </dgm:pt>
    <dgm:pt modelId="{563CD2A2-2698-4634-AD28-BE24971F814D}" type="pres">
      <dgm:prSet presAssocID="{7E69C21F-6B05-418E-88A8-C236AA8CA6B6}" presName="parTx2" presStyleLbl="node1" presStyleIdx="1" presStyleCnt="3"/>
      <dgm:spPr/>
    </dgm:pt>
    <dgm:pt modelId="{9B7463F8-652B-457C-9F6B-1161B3271E33}" type="pres">
      <dgm:prSet presAssocID="{82D6284F-8FEA-4163-AE01-79DD20497648}" presName="picture2" presStyleCnt="0"/>
      <dgm:spPr/>
    </dgm:pt>
    <dgm:pt modelId="{6F8B1115-7AF3-4823-8EF5-12B48489A2E2}" type="pres">
      <dgm:prSet presAssocID="{82D6284F-8FEA-4163-AE01-79DD20497648}" presName="imageRepeatNode" presStyleLbl="fgImgPlace1" presStyleIdx="1" presStyleCnt="3"/>
      <dgm:spPr/>
    </dgm:pt>
    <dgm:pt modelId="{49D89B9D-858B-45CF-A5F4-00514D0A41FF}" type="pres">
      <dgm:prSet presAssocID="{B953ED72-CE36-42AE-8B5D-F8FB469F11EA}" presName="parTx3" presStyleLbl="node1" presStyleIdx="2" presStyleCnt="3"/>
      <dgm:spPr/>
    </dgm:pt>
    <dgm:pt modelId="{3443F44D-90A1-4F00-9649-CF477A5566C7}" type="pres">
      <dgm:prSet presAssocID="{61D64E2B-0465-4534-8302-2FA0B8F271E6}" presName="picture3" presStyleCnt="0"/>
      <dgm:spPr/>
    </dgm:pt>
    <dgm:pt modelId="{D3135BE1-31AA-44BE-8503-848318A423F5}" type="pres">
      <dgm:prSet presAssocID="{61D64E2B-0465-4534-8302-2FA0B8F271E6}" presName="imageRepeatNode" presStyleLbl="fgImgPlace1" presStyleIdx="2" presStyleCnt="3" custLinFactNeighborX="5871" custLinFactNeighborY="311"/>
      <dgm:spPr/>
    </dgm:pt>
  </dgm:ptLst>
  <dgm:cxnLst>
    <dgm:cxn modelId="{60FE7C0E-395C-408A-A9C8-ED370B2FAC27}" type="presOf" srcId="{AC983588-9430-4F89-924B-4D31F0DB1000}" destId="{B9656935-1443-43BE-B2C3-B27AF8DA1864}" srcOrd="0" destOrd="0" presId="urn:microsoft.com/office/officeart/2008/layout/AscendingPictureAccentProcess"/>
    <dgm:cxn modelId="{3C09C816-EEDD-455B-B84B-8FE13A89454D}" type="presOf" srcId="{B953ED72-CE36-42AE-8B5D-F8FB469F11EA}" destId="{49D89B9D-858B-45CF-A5F4-00514D0A41FF}" srcOrd="0" destOrd="0" presId="urn:microsoft.com/office/officeart/2008/layout/AscendingPictureAccentProcess"/>
    <dgm:cxn modelId="{CC82CF28-EC6A-43D2-BB97-87731D0E8E08}" srcId="{CEE02ABF-3F8F-4D33-AA2D-EBCA5EFE5F36}" destId="{7E69C21F-6B05-418E-88A8-C236AA8CA6B6}" srcOrd="1" destOrd="0" parTransId="{5BBBBB94-C1CF-41FC-8646-15AC28A6B51F}" sibTransId="{82D6284F-8FEA-4163-AE01-79DD20497648}"/>
    <dgm:cxn modelId="{43736332-CE59-4735-AA5C-3AC81183797E}" type="presOf" srcId="{82D6284F-8FEA-4163-AE01-79DD20497648}" destId="{6F8B1115-7AF3-4823-8EF5-12B48489A2E2}" srcOrd="0" destOrd="0" presId="urn:microsoft.com/office/officeart/2008/layout/AscendingPictureAccentProcess"/>
    <dgm:cxn modelId="{13EC9A4A-7D61-4DD0-AF75-0ED11FC9FEB6}" type="presOf" srcId="{7E69C21F-6B05-418E-88A8-C236AA8CA6B6}" destId="{563CD2A2-2698-4634-AD28-BE24971F814D}" srcOrd="0" destOrd="0" presId="urn:microsoft.com/office/officeart/2008/layout/AscendingPictureAccentProcess"/>
    <dgm:cxn modelId="{9A9B6388-A259-486C-9650-C70DB96FC9C3}" srcId="{CEE02ABF-3F8F-4D33-AA2D-EBCA5EFE5F36}" destId="{B953ED72-CE36-42AE-8B5D-F8FB469F11EA}" srcOrd="2" destOrd="0" parTransId="{91D47331-A43F-4707-AC76-876DFF7D154C}" sibTransId="{61D64E2B-0465-4534-8302-2FA0B8F271E6}"/>
    <dgm:cxn modelId="{DF74CCB1-7846-4862-975B-C37A8E9229C9}" type="presOf" srcId="{BDA0841E-07BC-40B0-A99A-70BCD42DC36D}" destId="{A26B3A11-E0BF-4AE7-97D6-524612C7D22F}" srcOrd="0" destOrd="0" presId="urn:microsoft.com/office/officeart/2008/layout/AscendingPictureAccentProcess"/>
    <dgm:cxn modelId="{3169F2E3-3F72-4BE5-9D06-121375A91DA2}" type="presOf" srcId="{CEE02ABF-3F8F-4D33-AA2D-EBCA5EFE5F36}" destId="{5474024B-0AB9-422D-9B43-07D00E1499FA}" srcOrd="0" destOrd="0" presId="urn:microsoft.com/office/officeart/2008/layout/AscendingPictureAccentProcess"/>
    <dgm:cxn modelId="{02419FE8-600C-478B-B06F-1DC05785AA56}" srcId="{CEE02ABF-3F8F-4D33-AA2D-EBCA5EFE5F36}" destId="{BDA0841E-07BC-40B0-A99A-70BCD42DC36D}" srcOrd="0" destOrd="0" parTransId="{E231556C-7B69-4D02-8326-14C33475BAAC}" sibTransId="{AC983588-9430-4F89-924B-4D31F0DB1000}"/>
    <dgm:cxn modelId="{8580CEEF-FCE1-4CE8-8150-DFA6C1762A3D}" type="presOf" srcId="{61D64E2B-0465-4534-8302-2FA0B8F271E6}" destId="{D3135BE1-31AA-44BE-8503-848318A423F5}" srcOrd="0" destOrd="0" presId="urn:microsoft.com/office/officeart/2008/layout/AscendingPictureAccentProcess"/>
    <dgm:cxn modelId="{2278F864-EA9B-4EC1-895A-319C0011BD34}" type="presParOf" srcId="{5474024B-0AB9-422D-9B43-07D00E1499FA}" destId="{184DF277-3BB1-4ADE-9E08-CC505C18CE7E}" srcOrd="0" destOrd="0" presId="urn:microsoft.com/office/officeart/2008/layout/AscendingPictureAccentProcess"/>
    <dgm:cxn modelId="{E0065CC8-70A2-4C51-AF2C-63DC9A9F8E81}" type="presParOf" srcId="{5474024B-0AB9-422D-9B43-07D00E1499FA}" destId="{EE69DCDF-F900-4F2D-A9E4-E28406471460}" srcOrd="1" destOrd="0" presId="urn:microsoft.com/office/officeart/2008/layout/AscendingPictureAccentProcess"/>
    <dgm:cxn modelId="{4AEE839E-0439-4A63-9396-14E23F4001FC}" type="presParOf" srcId="{5474024B-0AB9-422D-9B43-07D00E1499FA}" destId="{17EBCB45-7FD6-4409-9D49-8A1C3031CB12}" srcOrd="2" destOrd="0" presId="urn:microsoft.com/office/officeart/2008/layout/AscendingPictureAccentProcess"/>
    <dgm:cxn modelId="{19C3C0B6-743B-4DF8-A6F7-99BE436EBFB5}" type="presParOf" srcId="{5474024B-0AB9-422D-9B43-07D00E1499FA}" destId="{B66F32B4-EDD0-4374-864E-8F4B67AE8E80}" srcOrd="3" destOrd="0" presId="urn:microsoft.com/office/officeart/2008/layout/AscendingPictureAccentProcess"/>
    <dgm:cxn modelId="{3A13626E-603E-417D-BE93-70ACE3433BE7}" type="presParOf" srcId="{5474024B-0AB9-422D-9B43-07D00E1499FA}" destId="{636AED06-6841-404F-8120-9FA6CD6E101D}" srcOrd="4" destOrd="0" presId="urn:microsoft.com/office/officeart/2008/layout/AscendingPictureAccentProcess"/>
    <dgm:cxn modelId="{85724E4A-4FFA-4ACF-AB90-B50361146720}" type="presParOf" srcId="{5474024B-0AB9-422D-9B43-07D00E1499FA}" destId="{15528B03-FE6F-44D0-AB6C-C1E92D7C75AD}" srcOrd="5" destOrd="0" presId="urn:microsoft.com/office/officeart/2008/layout/AscendingPictureAccentProcess"/>
    <dgm:cxn modelId="{30C25656-740B-40B2-9218-3DAD9AEAEEE9}" type="presParOf" srcId="{5474024B-0AB9-422D-9B43-07D00E1499FA}" destId="{AF6BA694-0D4F-4E70-9064-5FAC893813C3}" srcOrd="6" destOrd="0" presId="urn:microsoft.com/office/officeart/2008/layout/AscendingPictureAccentProcess"/>
    <dgm:cxn modelId="{B97250BD-BB60-4B09-AE43-164A8B86E056}" type="presParOf" srcId="{5474024B-0AB9-422D-9B43-07D00E1499FA}" destId="{2F87AFC2-7643-4C11-A641-92E985409D18}" srcOrd="7" destOrd="0" presId="urn:microsoft.com/office/officeart/2008/layout/AscendingPictureAccentProcess"/>
    <dgm:cxn modelId="{4324BF33-C571-410D-BFB7-576AD749447B}" type="presParOf" srcId="{5474024B-0AB9-422D-9B43-07D00E1499FA}" destId="{8ECF5B6E-C907-4CE1-85E0-F1B73710FA26}" srcOrd="8" destOrd="0" presId="urn:microsoft.com/office/officeart/2008/layout/AscendingPictureAccentProcess"/>
    <dgm:cxn modelId="{B561D659-FE75-41BA-93BA-C7C43705FE50}" type="presParOf" srcId="{5474024B-0AB9-422D-9B43-07D00E1499FA}" destId="{95815256-5DB3-448F-A620-10B2E596A52A}" srcOrd="9" destOrd="0" presId="urn:microsoft.com/office/officeart/2008/layout/AscendingPictureAccentProcess"/>
    <dgm:cxn modelId="{6B09A9BB-BE2D-4F5D-86F0-646A17EE7BA6}" type="presParOf" srcId="{5474024B-0AB9-422D-9B43-07D00E1499FA}" destId="{1E24FB44-6562-48E5-83CA-D16B96D1E40D}" srcOrd="10" destOrd="0" presId="urn:microsoft.com/office/officeart/2008/layout/AscendingPictureAccentProcess"/>
    <dgm:cxn modelId="{656F92C5-2382-444C-99C2-830E4A3123CA}" type="presParOf" srcId="{5474024B-0AB9-422D-9B43-07D00E1499FA}" destId="{466C755C-B938-4174-8F32-19D8503FCE6A}" srcOrd="11" destOrd="0" presId="urn:microsoft.com/office/officeart/2008/layout/AscendingPictureAccentProcess"/>
    <dgm:cxn modelId="{E5DE21CB-CD04-462D-94CE-83B6643F4439}" type="presParOf" srcId="{5474024B-0AB9-422D-9B43-07D00E1499FA}" destId="{A26B3A11-E0BF-4AE7-97D6-524612C7D22F}" srcOrd="12" destOrd="0" presId="urn:microsoft.com/office/officeart/2008/layout/AscendingPictureAccentProcess"/>
    <dgm:cxn modelId="{231ABD6A-324E-481F-9876-A97D5FEDE838}" type="presParOf" srcId="{5474024B-0AB9-422D-9B43-07D00E1499FA}" destId="{2279BB12-51FA-4B12-ADAD-B904A335084A}" srcOrd="13" destOrd="0" presId="urn:microsoft.com/office/officeart/2008/layout/AscendingPictureAccentProcess"/>
    <dgm:cxn modelId="{C49EA3C3-328C-41AE-93D3-8920CCBF778A}" type="presParOf" srcId="{2279BB12-51FA-4B12-ADAD-B904A335084A}" destId="{B9656935-1443-43BE-B2C3-B27AF8DA1864}" srcOrd="0" destOrd="0" presId="urn:microsoft.com/office/officeart/2008/layout/AscendingPictureAccentProcess"/>
    <dgm:cxn modelId="{0A1F06F0-ADE8-4A21-A7E2-D1405B6FE765}" type="presParOf" srcId="{5474024B-0AB9-422D-9B43-07D00E1499FA}" destId="{563CD2A2-2698-4634-AD28-BE24971F814D}" srcOrd="14" destOrd="0" presId="urn:microsoft.com/office/officeart/2008/layout/AscendingPictureAccentProcess"/>
    <dgm:cxn modelId="{E45BE9D7-28C3-4AD9-A76B-D4E4F9774326}" type="presParOf" srcId="{5474024B-0AB9-422D-9B43-07D00E1499FA}" destId="{9B7463F8-652B-457C-9F6B-1161B3271E33}" srcOrd="15" destOrd="0" presId="urn:microsoft.com/office/officeart/2008/layout/AscendingPictureAccentProcess"/>
    <dgm:cxn modelId="{8E81BF53-58AD-40B5-9060-5D8747C5AD5D}" type="presParOf" srcId="{9B7463F8-652B-457C-9F6B-1161B3271E33}" destId="{6F8B1115-7AF3-4823-8EF5-12B48489A2E2}" srcOrd="0" destOrd="0" presId="urn:microsoft.com/office/officeart/2008/layout/AscendingPictureAccentProcess"/>
    <dgm:cxn modelId="{8ABFFFFA-5F2C-4483-8680-9AD8EF9544AE}" type="presParOf" srcId="{5474024B-0AB9-422D-9B43-07D00E1499FA}" destId="{49D89B9D-858B-45CF-A5F4-00514D0A41FF}" srcOrd="16" destOrd="0" presId="urn:microsoft.com/office/officeart/2008/layout/AscendingPictureAccentProcess"/>
    <dgm:cxn modelId="{D07B69CF-D5E2-4FA8-9ADD-4115F26D53E4}" type="presParOf" srcId="{5474024B-0AB9-422D-9B43-07D00E1499FA}" destId="{3443F44D-90A1-4F00-9649-CF477A5566C7}" srcOrd="17" destOrd="0" presId="urn:microsoft.com/office/officeart/2008/layout/AscendingPictureAccentProcess"/>
    <dgm:cxn modelId="{C2D2B615-5F71-4620-9ED1-DF49F6E6C292}" type="presParOf" srcId="{3443F44D-90A1-4F00-9649-CF477A5566C7}" destId="{D3135BE1-31AA-44BE-8503-848318A423F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AFB42B-4455-4221-B469-FDC7B4971886}"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s-CO"/>
        </a:p>
      </dgm:t>
    </dgm:pt>
    <dgm:pt modelId="{67C67C23-318B-4F3F-BBCC-A74F340A328D}">
      <dgm:prSet phldrT="[Texto]"/>
      <dgm:spPr/>
      <dgm:t>
        <a:bodyPr/>
        <a:lstStyle/>
        <a:p>
          <a:endParaRPr lang="es-ES" dirty="0"/>
        </a:p>
        <a:p>
          <a:r>
            <a:rPr lang="es-CO" b="1" dirty="0">
              <a:latin typeface="Arial" panose="020B0604020202020204" pitchFamily="34" charset="0"/>
              <a:cs typeface="Arial" panose="020B0604020202020204" pitchFamily="34" charset="0"/>
            </a:rPr>
            <a:t>Confirmo caso:</a:t>
          </a:r>
        </a:p>
        <a:p>
          <a:r>
            <a:rPr lang="es-CO" dirty="0">
              <a:latin typeface="Arial" panose="020B0604020202020204" pitchFamily="34" charset="0"/>
              <a:cs typeface="Arial" panose="020B0604020202020204" pitchFamily="34" charset="0"/>
            </a:rPr>
            <a:t>* IgM positiva + IgG con seroconversión o aumento de 4 veces el titulo</a:t>
          </a:r>
        </a:p>
        <a:p>
          <a:r>
            <a:rPr lang="es-CO" dirty="0">
              <a:latin typeface="Arial" panose="020B0604020202020204" pitchFamily="34" charset="0"/>
              <a:cs typeface="Arial" panose="020B0604020202020204" pitchFamily="34" charset="0"/>
            </a:rPr>
            <a:t>* PCR positiva para sarampión o rubéola</a:t>
          </a:r>
        </a:p>
        <a:p>
          <a:r>
            <a:rPr lang="es-CO" dirty="0">
              <a:latin typeface="Arial" panose="020B0604020202020204" pitchFamily="34" charset="0"/>
              <a:cs typeface="Arial" panose="020B0604020202020204" pitchFamily="34" charset="0"/>
            </a:rPr>
            <a:t>* Baja Avidez</a:t>
          </a:r>
        </a:p>
      </dgm:t>
    </dgm:pt>
    <dgm:pt modelId="{0D1FF82B-A8A9-4A87-83FC-2FD080F2BC34}" type="parTrans" cxnId="{973F85B7-DD2C-4AC5-B72D-DFE280CC4E7B}">
      <dgm:prSet/>
      <dgm:spPr/>
      <dgm:t>
        <a:bodyPr/>
        <a:lstStyle/>
        <a:p>
          <a:endParaRPr lang="es-CO"/>
        </a:p>
      </dgm:t>
    </dgm:pt>
    <dgm:pt modelId="{35761ADA-8E04-4353-AAB8-320E69428D33}" type="sibTrans" cxnId="{973F85B7-DD2C-4AC5-B72D-DFE280CC4E7B}">
      <dgm:prSet/>
      <dgm:spPr/>
      <dgm:t>
        <a:bodyPr/>
        <a:lstStyle/>
        <a:p>
          <a:endParaRPr lang="es-CO"/>
        </a:p>
      </dgm:t>
    </dgm:pt>
    <dgm:pt modelId="{65E7E683-FE4B-4112-A1BA-6F9A0A3A4970}">
      <dgm:prSet phldrT="[Texto]"/>
      <dgm:spPr/>
      <dgm:t>
        <a:bodyPr/>
        <a:lstStyle/>
        <a:p>
          <a:r>
            <a:rPr lang="es-ES" b="1" dirty="0">
              <a:latin typeface="Arial" panose="020B0604020202020204" pitchFamily="34" charset="0"/>
              <a:cs typeface="Arial" panose="020B0604020202020204" pitchFamily="34" charset="0"/>
            </a:rPr>
            <a:t>Descarto caso:</a:t>
          </a:r>
        </a:p>
        <a:p>
          <a:r>
            <a:rPr lang="es-ES" dirty="0">
              <a:latin typeface="Arial" panose="020B0604020202020204" pitchFamily="34" charset="0"/>
              <a:cs typeface="Arial" panose="020B0604020202020204" pitchFamily="34" charset="0"/>
            </a:rPr>
            <a:t>* IgM negativa en primera muestra</a:t>
          </a:r>
        </a:p>
        <a:p>
          <a:r>
            <a:rPr lang="es-ES" dirty="0">
              <a:latin typeface="Arial" panose="020B0604020202020204" pitchFamily="34" charset="0"/>
              <a:cs typeface="Arial" panose="020B0604020202020204" pitchFamily="34" charset="0"/>
            </a:rPr>
            <a:t>* IgG sin seroconversión o aumento de 4 veces titulo</a:t>
          </a:r>
        </a:p>
        <a:p>
          <a:r>
            <a:rPr lang="es-ES" dirty="0">
              <a:latin typeface="Arial" panose="020B0604020202020204" pitchFamily="34" charset="0"/>
              <a:cs typeface="Arial" panose="020B0604020202020204" pitchFamily="34" charset="0"/>
            </a:rPr>
            <a:t>* Alta avidez</a:t>
          </a:r>
        </a:p>
        <a:p>
          <a:r>
            <a:rPr lang="es-ES" dirty="0">
              <a:latin typeface="Arial" panose="020B0604020202020204" pitchFamily="34" charset="0"/>
              <a:cs typeface="Arial" panose="020B0604020202020204" pitchFamily="34" charset="0"/>
            </a:rPr>
            <a:t>* PCR negativa</a:t>
          </a:r>
        </a:p>
        <a:p>
          <a:endParaRPr lang="es-CO" dirty="0"/>
        </a:p>
      </dgm:t>
    </dgm:pt>
    <dgm:pt modelId="{EA99B79E-10B5-4A1A-9177-121123847B27}" type="parTrans" cxnId="{1AF65ED9-EBCD-4153-95F7-AB99148B886A}">
      <dgm:prSet/>
      <dgm:spPr/>
      <dgm:t>
        <a:bodyPr/>
        <a:lstStyle/>
        <a:p>
          <a:endParaRPr lang="es-CO"/>
        </a:p>
      </dgm:t>
    </dgm:pt>
    <dgm:pt modelId="{72474C90-704D-4D39-B6E7-8BEAF9631601}" type="sibTrans" cxnId="{1AF65ED9-EBCD-4153-95F7-AB99148B886A}">
      <dgm:prSet/>
      <dgm:spPr/>
      <dgm:t>
        <a:bodyPr/>
        <a:lstStyle/>
        <a:p>
          <a:endParaRPr lang="es-CO"/>
        </a:p>
      </dgm:t>
    </dgm:pt>
    <dgm:pt modelId="{03FD49A9-F9D3-4368-8358-6153855D2CA4}" type="pres">
      <dgm:prSet presAssocID="{E6AFB42B-4455-4221-B469-FDC7B4971886}" presName="compositeShape" presStyleCnt="0">
        <dgm:presLayoutVars>
          <dgm:chMax val="2"/>
          <dgm:dir/>
          <dgm:resizeHandles val="exact"/>
        </dgm:presLayoutVars>
      </dgm:prSet>
      <dgm:spPr/>
    </dgm:pt>
    <dgm:pt modelId="{03E42C75-65EB-4B93-BDCD-A03FD0D6BF28}" type="pres">
      <dgm:prSet presAssocID="{67C67C23-318B-4F3F-BBCC-A74F340A328D}" presName="upArrow" presStyleLbl="node1" presStyleIdx="0" presStyleCnt="2" custScaleX="61089" custScaleY="61089"/>
      <dgm:spPr>
        <a:solidFill>
          <a:srgbClr val="93C356"/>
        </a:solidFill>
      </dgm:spPr>
    </dgm:pt>
    <dgm:pt modelId="{0377CC0D-562D-4A51-A366-C7034A84B9E0}" type="pres">
      <dgm:prSet presAssocID="{67C67C23-318B-4F3F-BBCC-A74F340A328D}" presName="upArrowText" presStyleLbl="revTx" presStyleIdx="0" presStyleCnt="2">
        <dgm:presLayoutVars>
          <dgm:chMax val="0"/>
          <dgm:bulletEnabled val="1"/>
        </dgm:presLayoutVars>
      </dgm:prSet>
      <dgm:spPr/>
    </dgm:pt>
    <dgm:pt modelId="{9C9D7957-25E7-4BBF-8A4E-972201E096C4}" type="pres">
      <dgm:prSet presAssocID="{65E7E683-FE4B-4112-A1BA-6F9A0A3A4970}" presName="downArrow" presStyleLbl="node1" presStyleIdx="1" presStyleCnt="2" custScaleX="61089" custScaleY="61089"/>
      <dgm:spPr>
        <a:solidFill>
          <a:srgbClr val="F07E12"/>
        </a:solidFill>
      </dgm:spPr>
    </dgm:pt>
    <dgm:pt modelId="{DF9F2F05-2EE9-4F4F-88C4-D11709363EBC}" type="pres">
      <dgm:prSet presAssocID="{65E7E683-FE4B-4112-A1BA-6F9A0A3A4970}" presName="downArrowText" presStyleLbl="revTx" presStyleIdx="1" presStyleCnt="2">
        <dgm:presLayoutVars>
          <dgm:chMax val="0"/>
          <dgm:bulletEnabled val="1"/>
        </dgm:presLayoutVars>
      </dgm:prSet>
      <dgm:spPr/>
    </dgm:pt>
  </dgm:ptLst>
  <dgm:cxnLst>
    <dgm:cxn modelId="{743FC36C-DFC2-4E11-9E8F-B0DC9A453E35}" type="presOf" srcId="{65E7E683-FE4B-4112-A1BA-6F9A0A3A4970}" destId="{DF9F2F05-2EE9-4F4F-88C4-D11709363EBC}" srcOrd="0" destOrd="0" presId="urn:microsoft.com/office/officeart/2005/8/layout/arrow4"/>
    <dgm:cxn modelId="{37B3F352-686D-4A9E-B019-F83C3D79843E}" type="presOf" srcId="{67C67C23-318B-4F3F-BBCC-A74F340A328D}" destId="{0377CC0D-562D-4A51-A366-C7034A84B9E0}" srcOrd="0" destOrd="0" presId="urn:microsoft.com/office/officeart/2005/8/layout/arrow4"/>
    <dgm:cxn modelId="{E9D3F773-2E97-4E73-9230-18A5918384DA}" type="presOf" srcId="{E6AFB42B-4455-4221-B469-FDC7B4971886}" destId="{03FD49A9-F9D3-4368-8358-6153855D2CA4}" srcOrd="0" destOrd="0" presId="urn:microsoft.com/office/officeart/2005/8/layout/arrow4"/>
    <dgm:cxn modelId="{973F85B7-DD2C-4AC5-B72D-DFE280CC4E7B}" srcId="{E6AFB42B-4455-4221-B469-FDC7B4971886}" destId="{67C67C23-318B-4F3F-BBCC-A74F340A328D}" srcOrd="0" destOrd="0" parTransId="{0D1FF82B-A8A9-4A87-83FC-2FD080F2BC34}" sibTransId="{35761ADA-8E04-4353-AAB8-320E69428D33}"/>
    <dgm:cxn modelId="{1AF65ED9-EBCD-4153-95F7-AB99148B886A}" srcId="{E6AFB42B-4455-4221-B469-FDC7B4971886}" destId="{65E7E683-FE4B-4112-A1BA-6F9A0A3A4970}" srcOrd="1" destOrd="0" parTransId="{EA99B79E-10B5-4A1A-9177-121123847B27}" sibTransId="{72474C90-704D-4D39-B6E7-8BEAF9631601}"/>
    <dgm:cxn modelId="{BE79A80F-B8F6-4959-8CF6-EC26AACFD5F5}" type="presParOf" srcId="{03FD49A9-F9D3-4368-8358-6153855D2CA4}" destId="{03E42C75-65EB-4B93-BDCD-A03FD0D6BF28}" srcOrd="0" destOrd="0" presId="urn:microsoft.com/office/officeart/2005/8/layout/arrow4"/>
    <dgm:cxn modelId="{DC967F2D-6766-440D-B331-B19734F6EA99}" type="presParOf" srcId="{03FD49A9-F9D3-4368-8358-6153855D2CA4}" destId="{0377CC0D-562D-4A51-A366-C7034A84B9E0}" srcOrd="1" destOrd="0" presId="urn:microsoft.com/office/officeart/2005/8/layout/arrow4"/>
    <dgm:cxn modelId="{AE9BA5F0-1947-4AD0-98A5-B9BC886155EA}" type="presParOf" srcId="{03FD49A9-F9D3-4368-8358-6153855D2CA4}" destId="{9C9D7957-25E7-4BBF-8A4E-972201E096C4}" srcOrd="2" destOrd="0" presId="urn:microsoft.com/office/officeart/2005/8/layout/arrow4"/>
    <dgm:cxn modelId="{3C8CE9FB-4198-461E-A3EB-E08B0F0462E2}" type="presParOf" srcId="{03FD49A9-F9D3-4368-8358-6153855D2CA4}" destId="{DF9F2F05-2EE9-4F4F-88C4-D11709363EBC}"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A5FAC-0E1C-41AB-91A6-52D1CB5339B8}">
      <dsp:nvSpPr>
        <dsp:cNvPr id="0" name=""/>
        <dsp:cNvSpPr/>
      </dsp:nvSpPr>
      <dsp:spPr>
        <a:xfrm>
          <a:off x="591" y="1360243"/>
          <a:ext cx="1901110" cy="1901110"/>
        </a:xfrm>
        <a:prstGeom prst="roundRect">
          <a:avLst>
            <a:gd name="adj" fmla="val 1000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F1977-2BE7-4F11-8E64-09E0B144AFC2}">
      <dsp:nvSpPr>
        <dsp:cNvPr id="0" name=""/>
        <dsp:cNvSpPr/>
      </dsp:nvSpPr>
      <dsp:spPr>
        <a:xfrm>
          <a:off x="609423" y="3568412"/>
          <a:ext cx="1901110" cy="1213916"/>
        </a:xfrm>
        <a:prstGeom prst="roundRect">
          <a:avLst>
            <a:gd name="adj" fmla="val 10000"/>
          </a:avLst>
        </a:prstGeom>
        <a:solidFill>
          <a:srgbClr val="93C356"/>
        </a:solidFill>
        <a:ln w="12700" cap="flat" cmpd="sng" algn="ctr">
          <a:solidFill>
            <a:srgbClr val="93C35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chemeClr val="tx1"/>
              </a:solidFill>
            </a:rPr>
            <a:t>Síntomas prodrómicos</a:t>
          </a:r>
        </a:p>
      </dsp:txBody>
      <dsp:txXfrm>
        <a:off x="644977" y="3603966"/>
        <a:ext cx="1830002" cy="1142808"/>
      </dsp:txXfrm>
    </dsp:sp>
    <dsp:sp modelId="{5AD589EA-EDD3-48BD-B9A6-90D0E7F59417}">
      <dsp:nvSpPr>
        <dsp:cNvPr id="0" name=""/>
        <dsp:cNvSpPr/>
      </dsp:nvSpPr>
      <dsp:spPr>
        <a:xfrm rot="21585720">
          <a:off x="2267896" y="2076163"/>
          <a:ext cx="366199" cy="456810"/>
        </a:xfrm>
        <a:prstGeom prst="rightArrow">
          <a:avLst>
            <a:gd name="adj1" fmla="val 60000"/>
            <a:gd name="adj2" fmla="val 50000"/>
          </a:avLst>
        </a:prstGeom>
        <a:solidFill>
          <a:srgbClr val="8C2A8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O" sz="1700" kern="1200"/>
        </a:p>
      </dsp:txBody>
      <dsp:txXfrm>
        <a:off x="2267896" y="2167753"/>
        <a:ext cx="256339" cy="274086"/>
      </dsp:txXfrm>
    </dsp:sp>
    <dsp:sp modelId="{1D119075-DCE2-42BF-A250-D4F5223C57B4}">
      <dsp:nvSpPr>
        <dsp:cNvPr id="0" name=""/>
        <dsp:cNvSpPr/>
      </dsp:nvSpPr>
      <dsp:spPr>
        <a:xfrm>
          <a:off x="2947976" y="1348000"/>
          <a:ext cx="1901110" cy="1901110"/>
        </a:xfrm>
        <a:prstGeom prst="roundRect">
          <a:avLst>
            <a:gd name="adj" fmla="val 10000"/>
          </a:avLst>
        </a:prstGeom>
        <a:blipFill rotWithShape="1">
          <a:blip xmlns:r="http://schemas.openxmlformats.org/officeDocument/2006/relationships" r:embed="rId2"/>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BF606-5BB3-4BE2-9DDB-ABC2F1641861}">
      <dsp:nvSpPr>
        <dsp:cNvPr id="0" name=""/>
        <dsp:cNvSpPr/>
      </dsp:nvSpPr>
      <dsp:spPr>
        <a:xfrm>
          <a:off x="3500829" y="3531777"/>
          <a:ext cx="1944018" cy="1262888"/>
        </a:xfrm>
        <a:prstGeom prst="roundRect">
          <a:avLst>
            <a:gd name="adj" fmla="val 10000"/>
          </a:avLst>
        </a:prstGeom>
        <a:solidFill>
          <a:srgbClr val="8C2A87"/>
        </a:solidFill>
        <a:ln w="12700" cap="flat" cmpd="sng" algn="ctr">
          <a:solidFill>
            <a:srgbClr val="8C2A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chemeClr val="tx1"/>
              </a:solidFill>
            </a:rPr>
            <a:t>Manchas de Koklip</a:t>
          </a:r>
        </a:p>
      </dsp:txBody>
      <dsp:txXfrm>
        <a:off x="3537818" y="3568766"/>
        <a:ext cx="1870040" cy="1188910"/>
      </dsp:txXfrm>
    </dsp:sp>
    <dsp:sp modelId="{347113E9-829F-4DDC-A78C-FBE55C3A008A}">
      <dsp:nvSpPr>
        <dsp:cNvPr id="0" name=""/>
        <dsp:cNvSpPr/>
      </dsp:nvSpPr>
      <dsp:spPr>
        <a:xfrm rot="21552637">
          <a:off x="5173204" y="2050354"/>
          <a:ext cx="324164" cy="456810"/>
        </a:xfrm>
        <a:prstGeom prst="rightArrow">
          <a:avLst>
            <a:gd name="adj1" fmla="val 60000"/>
            <a:gd name="adj2" fmla="val 50000"/>
          </a:avLst>
        </a:prstGeom>
        <a:solidFill>
          <a:srgbClr val="8C2A8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O" sz="1700" kern="1200"/>
        </a:p>
      </dsp:txBody>
      <dsp:txXfrm>
        <a:off x="5173209" y="2142386"/>
        <a:ext cx="226915" cy="274086"/>
      </dsp:txXfrm>
    </dsp:sp>
    <dsp:sp modelId="{3DA6AF54-44FF-47E4-A6DD-DC90FA3A17BA}">
      <dsp:nvSpPr>
        <dsp:cNvPr id="0" name=""/>
        <dsp:cNvSpPr/>
      </dsp:nvSpPr>
      <dsp:spPr>
        <a:xfrm>
          <a:off x="5775182" y="1309046"/>
          <a:ext cx="1901110" cy="1901110"/>
        </a:xfrm>
        <a:prstGeom prst="roundRect">
          <a:avLst>
            <a:gd name="adj" fmla="val 10000"/>
          </a:avLst>
        </a:prstGeom>
        <a:blipFill rotWithShape="1">
          <a:blip xmlns:r="http://schemas.openxmlformats.org/officeDocument/2006/relationships" r:embed="rId3"/>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1261E7-6931-4A97-9931-E1E01F621492}">
      <dsp:nvSpPr>
        <dsp:cNvPr id="0" name=""/>
        <dsp:cNvSpPr/>
      </dsp:nvSpPr>
      <dsp:spPr>
        <a:xfrm>
          <a:off x="6226889" y="3556454"/>
          <a:ext cx="1901110" cy="1166920"/>
        </a:xfrm>
        <a:prstGeom prst="roundRect">
          <a:avLst>
            <a:gd name="adj" fmla="val 10000"/>
          </a:avLst>
        </a:prstGeom>
        <a:solidFill>
          <a:srgbClr val="F07E12"/>
        </a:solidFill>
        <a:ln w="12700" cap="flat" cmpd="sng" algn="ctr">
          <a:solidFill>
            <a:srgbClr val="F07E1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chemeClr val="tx1"/>
              </a:solidFill>
            </a:rPr>
            <a:t>Erupción maculopapular</a:t>
          </a:r>
        </a:p>
      </dsp:txBody>
      <dsp:txXfrm>
        <a:off x="6261067" y="3590632"/>
        <a:ext cx="1832754" cy="1098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8651B-1053-4441-92BA-2A12EDB2D8E9}">
      <dsp:nvSpPr>
        <dsp:cNvPr id="0" name=""/>
        <dsp:cNvSpPr/>
      </dsp:nvSpPr>
      <dsp:spPr>
        <a:xfrm>
          <a:off x="4277241" y="4744094"/>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C9992-A9E4-4B49-8EE5-E789FB3C3BF6}">
      <dsp:nvSpPr>
        <dsp:cNvPr id="0" name=""/>
        <dsp:cNvSpPr/>
      </dsp:nvSpPr>
      <dsp:spPr>
        <a:xfrm>
          <a:off x="4112275" y="4814826"/>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E21CE-36AF-4C03-B9F3-831021D6CBC1}">
      <dsp:nvSpPr>
        <dsp:cNvPr id="0" name=""/>
        <dsp:cNvSpPr/>
      </dsp:nvSpPr>
      <dsp:spPr>
        <a:xfrm>
          <a:off x="3944208" y="4875058"/>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F6636-7069-4425-8E5B-6CE88567988E}">
      <dsp:nvSpPr>
        <dsp:cNvPr id="0" name=""/>
        <dsp:cNvSpPr/>
      </dsp:nvSpPr>
      <dsp:spPr>
        <a:xfrm>
          <a:off x="3773661" y="4924239"/>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6C39F-DFA1-4DFB-8B54-70CA26691121}">
      <dsp:nvSpPr>
        <dsp:cNvPr id="0" name=""/>
        <dsp:cNvSpPr/>
      </dsp:nvSpPr>
      <dsp:spPr>
        <a:xfrm>
          <a:off x="3601253" y="4962368"/>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BA1C8-E7BA-4657-A3DA-C66A0BDEB4BF}">
      <dsp:nvSpPr>
        <dsp:cNvPr id="0" name=""/>
        <dsp:cNvSpPr/>
      </dsp:nvSpPr>
      <dsp:spPr>
        <a:xfrm>
          <a:off x="5213703" y="4081537"/>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B93FB-362F-4AC8-85B7-04C5B9157318}">
      <dsp:nvSpPr>
        <dsp:cNvPr id="0" name=""/>
        <dsp:cNvSpPr/>
      </dsp:nvSpPr>
      <dsp:spPr>
        <a:xfrm>
          <a:off x="5076025" y="4213054"/>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F930F-DEA0-407A-B514-CE5D50B77246}">
      <dsp:nvSpPr>
        <dsp:cNvPr id="0" name=""/>
        <dsp:cNvSpPr/>
      </dsp:nvSpPr>
      <dsp:spPr>
        <a:xfrm>
          <a:off x="5811550" y="3300726"/>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5DC81-C7CE-4A17-8611-0B354C93927F}">
      <dsp:nvSpPr>
        <dsp:cNvPr id="0" name=""/>
        <dsp:cNvSpPr/>
      </dsp:nvSpPr>
      <dsp:spPr>
        <a:xfrm>
          <a:off x="6216523" y="2377346"/>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B42AD-83E2-4AE2-B387-B9E712D0F87B}">
      <dsp:nvSpPr>
        <dsp:cNvPr id="0" name=""/>
        <dsp:cNvSpPr/>
      </dsp:nvSpPr>
      <dsp:spPr>
        <a:xfrm>
          <a:off x="6409397" y="1415837"/>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EF3C1-DFF9-455F-B02E-078E75C299CC}">
      <dsp:nvSpPr>
        <dsp:cNvPr id="0" name=""/>
        <dsp:cNvSpPr/>
      </dsp:nvSpPr>
      <dsp:spPr>
        <a:xfrm>
          <a:off x="6241330" y="273078"/>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BC6E6-AC50-4D6F-BF3E-283F475B726A}">
      <dsp:nvSpPr>
        <dsp:cNvPr id="0" name=""/>
        <dsp:cNvSpPr/>
      </dsp:nvSpPr>
      <dsp:spPr>
        <a:xfrm>
          <a:off x="6356062" y="180795"/>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222FD-66CB-4E70-9032-E951A6C41E9A}">
      <dsp:nvSpPr>
        <dsp:cNvPr id="0" name=""/>
        <dsp:cNvSpPr/>
      </dsp:nvSpPr>
      <dsp:spPr>
        <a:xfrm>
          <a:off x="6471414" y="88513"/>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0E0AC-629B-4BF8-9954-52B69D81709D}">
      <dsp:nvSpPr>
        <dsp:cNvPr id="0" name=""/>
        <dsp:cNvSpPr/>
      </dsp:nvSpPr>
      <dsp:spPr>
        <a:xfrm>
          <a:off x="6586146" y="180795"/>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2D46C-1268-4663-B7DF-4B0272E17CC4}">
      <dsp:nvSpPr>
        <dsp:cNvPr id="0" name=""/>
        <dsp:cNvSpPr/>
      </dsp:nvSpPr>
      <dsp:spPr>
        <a:xfrm>
          <a:off x="6700878" y="273078"/>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D7CF8-E42A-428D-933F-1A1A126ADD60}">
      <dsp:nvSpPr>
        <dsp:cNvPr id="0" name=""/>
        <dsp:cNvSpPr/>
      </dsp:nvSpPr>
      <dsp:spPr>
        <a:xfrm>
          <a:off x="6471414" y="283025"/>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7E1BE-0CA9-44C4-B3CE-DAFA8EA889A5}">
      <dsp:nvSpPr>
        <dsp:cNvPr id="0" name=""/>
        <dsp:cNvSpPr/>
      </dsp:nvSpPr>
      <dsp:spPr>
        <a:xfrm>
          <a:off x="6471414" y="477537"/>
          <a:ext cx="77521" cy="77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9A59C-69FD-4346-9E7B-E89918FF0324}">
      <dsp:nvSpPr>
        <dsp:cNvPr id="0" name=""/>
        <dsp:cNvSpPr/>
      </dsp:nvSpPr>
      <dsp:spPr>
        <a:xfrm>
          <a:off x="3201551" y="5101700"/>
          <a:ext cx="1671986" cy="322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Otitis media</a:t>
          </a:r>
        </a:p>
      </dsp:txBody>
      <dsp:txXfrm>
        <a:off x="3217305" y="5117454"/>
        <a:ext cx="1640478" cy="291205"/>
      </dsp:txXfrm>
    </dsp:sp>
    <dsp:sp modelId="{6D4EF85A-24E8-4EB3-898A-529B2700AAD9}">
      <dsp:nvSpPr>
        <dsp:cNvPr id="0" name=""/>
        <dsp:cNvSpPr/>
      </dsp:nvSpPr>
      <dsp:spPr>
        <a:xfrm>
          <a:off x="2737661" y="4662114"/>
          <a:ext cx="775216" cy="775285"/>
        </a:xfrm>
        <a:prstGeom prst="ellipse">
          <a:avLst/>
        </a:prstGeom>
        <a:blipFill rotWithShape="1">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9C478D-DB36-4B24-BC4C-A4FC3F1091E2}">
      <dsp:nvSpPr>
        <dsp:cNvPr id="0" name=""/>
        <dsp:cNvSpPr/>
      </dsp:nvSpPr>
      <dsp:spPr>
        <a:xfrm>
          <a:off x="4804699" y="4568450"/>
          <a:ext cx="1671986" cy="448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Neumonía</a:t>
          </a:r>
        </a:p>
      </dsp:txBody>
      <dsp:txXfrm>
        <a:off x="4826576" y="4590327"/>
        <a:ext cx="1628232" cy="404397"/>
      </dsp:txXfrm>
    </dsp:sp>
    <dsp:sp modelId="{A8A179F2-C537-4B9A-ADCA-FBD2A7CE8955}">
      <dsp:nvSpPr>
        <dsp:cNvPr id="0" name=""/>
        <dsp:cNvSpPr/>
      </dsp:nvSpPr>
      <dsp:spPr>
        <a:xfrm>
          <a:off x="4340809" y="4128863"/>
          <a:ext cx="775216" cy="775285"/>
        </a:xfrm>
        <a:prstGeom prst="ellipse">
          <a:avLst/>
        </a:prstGeom>
        <a:blipFill rotWithShape="1">
          <a:blip xmlns:r="http://schemas.openxmlformats.org/officeDocument/2006/relationships" r:embed="rId2"/>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B2C28-31AA-4818-A1CA-9D34C1CEB0D2}">
      <dsp:nvSpPr>
        <dsp:cNvPr id="0" name=""/>
        <dsp:cNvSpPr/>
      </dsp:nvSpPr>
      <dsp:spPr>
        <a:xfrm>
          <a:off x="5595420" y="3769955"/>
          <a:ext cx="1671986" cy="448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Ceguera</a:t>
          </a:r>
        </a:p>
      </dsp:txBody>
      <dsp:txXfrm>
        <a:off x="5617297" y="3791832"/>
        <a:ext cx="1628232" cy="404397"/>
      </dsp:txXfrm>
    </dsp:sp>
    <dsp:sp modelId="{0500543E-0228-4683-B6BB-7100525DA96F}">
      <dsp:nvSpPr>
        <dsp:cNvPr id="0" name=""/>
        <dsp:cNvSpPr/>
      </dsp:nvSpPr>
      <dsp:spPr>
        <a:xfrm>
          <a:off x="5131530" y="3330369"/>
          <a:ext cx="775216" cy="775285"/>
        </a:xfrm>
        <a:prstGeom prst="ellipse">
          <a:avLst/>
        </a:prstGeom>
        <a:blipFill rotWithShape="1">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ED058-2C4F-4E76-A9FD-95179109B6B9}">
      <dsp:nvSpPr>
        <dsp:cNvPr id="0" name=""/>
        <dsp:cNvSpPr/>
      </dsp:nvSpPr>
      <dsp:spPr>
        <a:xfrm>
          <a:off x="6072333" y="2895756"/>
          <a:ext cx="1671986" cy="448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dirty="0"/>
            <a:t>Crisis convulsivas febriles</a:t>
          </a:r>
        </a:p>
      </dsp:txBody>
      <dsp:txXfrm>
        <a:off x="6094210" y="2917633"/>
        <a:ext cx="1628232" cy="404397"/>
      </dsp:txXfrm>
    </dsp:sp>
    <dsp:sp modelId="{211AF003-681A-40D6-A03D-0A0C4E562BE1}">
      <dsp:nvSpPr>
        <dsp:cNvPr id="0" name=""/>
        <dsp:cNvSpPr/>
      </dsp:nvSpPr>
      <dsp:spPr>
        <a:xfrm>
          <a:off x="5608443" y="2456169"/>
          <a:ext cx="775216" cy="775285"/>
        </a:xfrm>
        <a:prstGeom prst="ellipse">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BF762-BEB9-4682-B7FC-B40AC3C9FBFC}">
      <dsp:nvSpPr>
        <dsp:cNvPr id="0" name=""/>
        <dsp:cNvSpPr/>
      </dsp:nvSpPr>
      <dsp:spPr>
        <a:xfrm>
          <a:off x="6379939" y="1954140"/>
          <a:ext cx="1671986" cy="448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Diarrea</a:t>
          </a:r>
        </a:p>
      </dsp:txBody>
      <dsp:txXfrm>
        <a:off x="6401816" y="1976017"/>
        <a:ext cx="1628232" cy="404397"/>
      </dsp:txXfrm>
    </dsp:sp>
    <dsp:sp modelId="{463623E9-99CF-44C3-9F7A-2EB4D8E58693}">
      <dsp:nvSpPr>
        <dsp:cNvPr id="0" name=""/>
        <dsp:cNvSpPr/>
      </dsp:nvSpPr>
      <dsp:spPr>
        <a:xfrm>
          <a:off x="5916049" y="1514554"/>
          <a:ext cx="775216" cy="775285"/>
        </a:xfrm>
        <a:prstGeom prst="ellipse">
          <a:avLst/>
        </a:prstGeom>
        <a:blipFill rotWithShape="1">
          <a:blip xmlns:r="http://schemas.openxmlformats.org/officeDocument/2006/relationships" r:embed="rId5"/>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7C0C1-65CC-40E7-9656-FDF0A2957529}">
      <dsp:nvSpPr>
        <dsp:cNvPr id="0" name=""/>
        <dsp:cNvSpPr/>
      </dsp:nvSpPr>
      <dsp:spPr>
        <a:xfrm>
          <a:off x="6547386" y="1027997"/>
          <a:ext cx="1671986" cy="448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904"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t>Encefalitis</a:t>
          </a:r>
        </a:p>
      </dsp:txBody>
      <dsp:txXfrm>
        <a:off x="6569263" y="1049874"/>
        <a:ext cx="1628232" cy="404397"/>
      </dsp:txXfrm>
    </dsp:sp>
    <dsp:sp modelId="{17C4B72E-5AAE-46C0-83E7-C02CA02386A9}">
      <dsp:nvSpPr>
        <dsp:cNvPr id="0" name=""/>
        <dsp:cNvSpPr/>
      </dsp:nvSpPr>
      <dsp:spPr>
        <a:xfrm>
          <a:off x="6083496" y="588411"/>
          <a:ext cx="775216" cy="775285"/>
        </a:xfrm>
        <a:prstGeom prst="ellipse">
          <a:avLst/>
        </a:prstGeom>
        <a:blipFill rotWithShape="1">
          <a:blip xmlns:r="http://schemas.openxmlformats.org/officeDocument/2006/relationships" r:embed="rId6"/>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A7716-06C0-4875-9342-404FDED42AE6}">
      <dsp:nvSpPr>
        <dsp:cNvPr id="0" name=""/>
        <dsp:cNvSpPr/>
      </dsp:nvSpPr>
      <dsp:spPr>
        <a:xfrm>
          <a:off x="5126857" y="1276716"/>
          <a:ext cx="4800596" cy="332390"/>
        </a:xfrm>
        <a:custGeom>
          <a:avLst/>
          <a:gdLst/>
          <a:ahLst/>
          <a:cxnLst/>
          <a:rect l="0" t="0" r="0" b="0"/>
          <a:pathLst>
            <a:path>
              <a:moveTo>
                <a:pt x="0" y="0"/>
              </a:moveTo>
              <a:lnTo>
                <a:pt x="0" y="244096"/>
              </a:lnTo>
              <a:lnTo>
                <a:pt x="4800596" y="244096"/>
              </a:lnTo>
              <a:lnTo>
                <a:pt x="4800596"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4A28A-B1D3-4BDC-834F-8B3015A0D235}">
      <dsp:nvSpPr>
        <dsp:cNvPr id="0" name=""/>
        <dsp:cNvSpPr/>
      </dsp:nvSpPr>
      <dsp:spPr>
        <a:xfrm>
          <a:off x="5126857" y="1276716"/>
          <a:ext cx="3635690" cy="332390"/>
        </a:xfrm>
        <a:custGeom>
          <a:avLst/>
          <a:gdLst/>
          <a:ahLst/>
          <a:cxnLst/>
          <a:rect l="0" t="0" r="0" b="0"/>
          <a:pathLst>
            <a:path>
              <a:moveTo>
                <a:pt x="0" y="0"/>
              </a:moveTo>
              <a:lnTo>
                <a:pt x="0" y="244096"/>
              </a:lnTo>
              <a:lnTo>
                <a:pt x="3635690" y="244096"/>
              </a:lnTo>
              <a:lnTo>
                <a:pt x="3635690"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7B4BFB-8F0C-4C5C-A0AA-E1D4CC7C3488}">
      <dsp:nvSpPr>
        <dsp:cNvPr id="0" name=""/>
        <dsp:cNvSpPr/>
      </dsp:nvSpPr>
      <dsp:spPr>
        <a:xfrm>
          <a:off x="5126857" y="1276716"/>
          <a:ext cx="2470784" cy="332390"/>
        </a:xfrm>
        <a:custGeom>
          <a:avLst/>
          <a:gdLst/>
          <a:ahLst/>
          <a:cxnLst/>
          <a:rect l="0" t="0" r="0" b="0"/>
          <a:pathLst>
            <a:path>
              <a:moveTo>
                <a:pt x="0" y="0"/>
              </a:moveTo>
              <a:lnTo>
                <a:pt x="0" y="244096"/>
              </a:lnTo>
              <a:lnTo>
                <a:pt x="2470784" y="244096"/>
              </a:lnTo>
              <a:lnTo>
                <a:pt x="2470784"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3B69D-1E15-4DF6-BA42-239C9D073B21}">
      <dsp:nvSpPr>
        <dsp:cNvPr id="0" name=""/>
        <dsp:cNvSpPr/>
      </dsp:nvSpPr>
      <dsp:spPr>
        <a:xfrm>
          <a:off x="5126857" y="1276716"/>
          <a:ext cx="1305879" cy="332390"/>
        </a:xfrm>
        <a:custGeom>
          <a:avLst/>
          <a:gdLst/>
          <a:ahLst/>
          <a:cxnLst/>
          <a:rect l="0" t="0" r="0" b="0"/>
          <a:pathLst>
            <a:path>
              <a:moveTo>
                <a:pt x="0" y="0"/>
              </a:moveTo>
              <a:lnTo>
                <a:pt x="0" y="244096"/>
              </a:lnTo>
              <a:lnTo>
                <a:pt x="1305879" y="244096"/>
              </a:lnTo>
              <a:lnTo>
                <a:pt x="1305879"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CE892-2EB5-48EA-AEDE-8A10F8C37C3C}">
      <dsp:nvSpPr>
        <dsp:cNvPr id="0" name=""/>
        <dsp:cNvSpPr/>
      </dsp:nvSpPr>
      <dsp:spPr>
        <a:xfrm>
          <a:off x="5126857" y="1276716"/>
          <a:ext cx="140973" cy="332390"/>
        </a:xfrm>
        <a:custGeom>
          <a:avLst/>
          <a:gdLst/>
          <a:ahLst/>
          <a:cxnLst/>
          <a:rect l="0" t="0" r="0" b="0"/>
          <a:pathLst>
            <a:path>
              <a:moveTo>
                <a:pt x="0" y="0"/>
              </a:moveTo>
              <a:lnTo>
                <a:pt x="0" y="244096"/>
              </a:lnTo>
              <a:lnTo>
                <a:pt x="140973" y="244096"/>
              </a:lnTo>
              <a:lnTo>
                <a:pt x="140973"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F258C-0AC2-4750-A694-251D7A403467}">
      <dsp:nvSpPr>
        <dsp:cNvPr id="0" name=""/>
        <dsp:cNvSpPr/>
      </dsp:nvSpPr>
      <dsp:spPr>
        <a:xfrm>
          <a:off x="4102925" y="1276716"/>
          <a:ext cx="1023931" cy="332390"/>
        </a:xfrm>
        <a:custGeom>
          <a:avLst/>
          <a:gdLst/>
          <a:ahLst/>
          <a:cxnLst/>
          <a:rect l="0" t="0" r="0" b="0"/>
          <a:pathLst>
            <a:path>
              <a:moveTo>
                <a:pt x="1023931" y="0"/>
              </a:moveTo>
              <a:lnTo>
                <a:pt x="1023931" y="244096"/>
              </a:lnTo>
              <a:lnTo>
                <a:pt x="0" y="244096"/>
              </a:lnTo>
              <a:lnTo>
                <a:pt x="0"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D3E8C-936E-405D-9E83-4E978AEA719C}">
      <dsp:nvSpPr>
        <dsp:cNvPr id="0" name=""/>
        <dsp:cNvSpPr/>
      </dsp:nvSpPr>
      <dsp:spPr>
        <a:xfrm>
          <a:off x="2875038" y="1276716"/>
          <a:ext cx="2251818" cy="332390"/>
        </a:xfrm>
        <a:custGeom>
          <a:avLst/>
          <a:gdLst/>
          <a:ahLst/>
          <a:cxnLst/>
          <a:rect l="0" t="0" r="0" b="0"/>
          <a:pathLst>
            <a:path>
              <a:moveTo>
                <a:pt x="2251818" y="0"/>
              </a:moveTo>
              <a:lnTo>
                <a:pt x="2251818" y="244096"/>
              </a:lnTo>
              <a:lnTo>
                <a:pt x="0" y="244096"/>
              </a:lnTo>
              <a:lnTo>
                <a:pt x="0"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8F44B-8E60-41C4-89EF-D845B8D56F8C}">
      <dsp:nvSpPr>
        <dsp:cNvPr id="0" name=""/>
        <dsp:cNvSpPr/>
      </dsp:nvSpPr>
      <dsp:spPr>
        <a:xfrm>
          <a:off x="1647151" y="1276716"/>
          <a:ext cx="3479705" cy="332390"/>
        </a:xfrm>
        <a:custGeom>
          <a:avLst/>
          <a:gdLst/>
          <a:ahLst/>
          <a:cxnLst/>
          <a:rect l="0" t="0" r="0" b="0"/>
          <a:pathLst>
            <a:path>
              <a:moveTo>
                <a:pt x="3479705" y="0"/>
              </a:moveTo>
              <a:lnTo>
                <a:pt x="3479705" y="244096"/>
              </a:lnTo>
              <a:lnTo>
                <a:pt x="0" y="244096"/>
              </a:lnTo>
              <a:lnTo>
                <a:pt x="0"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B9374-302B-4E44-836F-539A688E40AB}">
      <dsp:nvSpPr>
        <dsp:cNvPr id="0" name=""/>
        <dsp:cNvSpPr/>
      </dsp:nvSpPr>
      <dsp:spPr>
        <a:xfrm>
          <a:off x="482246" y="1276716"/>
          <a:ext cx="4644611" cy="332390"/>
        </a:xfrm>
        <a:custGeom>
          <a:avLst/>
          <a:gdLst/>
          <a:ahLst/>
          <a:cxnLst/>
          <a:rect l="0" t="0" r="0" b="0"/>
          <a:pathLst>
            <a:path>
              <a:moveTo>
                <a:pt x="4644611" y="0"/>
              </a:moveTo>
              <a:lnTo>
                <a:pt x="4644611" y="244096"/>
              </a:lnTo>
              <a:lnTo>
                <a:pt x="0" y="244096"/>
              </a:lnTo>
              <a:lnTo>
                <a:pt x="0" y="3323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6BEFC-AC32-441D-B55E-969B11859A4E}">
      <dsp:nvSpPr>
        <dsp:cNvPr id="0" name=""/>
        <dsp:cNvSpPr/>
      </dsp:nvSpPr>
      <dsp:spPr>
        <a:xfrm>
          <a:off x="4650304" y="671495"/>
          <a:ext cx="953104" cy="605221"/>
        </a:xfrm>
        <a:prstGeom prst="roundRect">
          <a:avLst>
            <a:gd name="adj" fmla="val 10000"/>
          </a:avLst>
        </a:prstGeom>
        <a:solidFill>
          <a:srgbClr val="165C8A"/>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881A4-C171-47A8-84F7-6AAB867DB7F4}">
      <dsp:nvSpPr>
        <dsp:cNvPr id="0" name=""/>
        <dsp:cNvSpPr/>
      </dsp:nvSpPr>
      <dsp:spPr>
        <a:xfrm>
          <a:off x="4756205" y="772100"/>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Arial" panose="020B0604020202020204" pitchFamily="34" charset="0"/>
              <a:cs typeface="Arial" panose="020B0604020202020204" pitchFamily="34" charset="0"/>
            </a:rPr>
            <a:t>Caso sospechoso</a:t>
          </a:r>
          <a:endParaRPr lang="es-CO" sz="1100" b="1" kern="1200" dirty="0">
            <a:latin typeface="Arial" panose="020B0604020202020204" pitchFamily="34" charset="0"/>
            <a:cs typeface="Arial" panose="020B0604020202020204" pitchFamily="34" charset="0"/>
          </a:endParaRPr>
        </a:p>
      </dsp:txBody>
      <dsp:txXfrm>
        <a:off x="4773931" y="789826"/>
        <a:ext cx="917652" cy="569769"/>
      </dsp:txXfrm>
    </dsp:sp>
    <dsp:sp modelId="{6CA5A7FE-CF3B-40DE-8859-3B5ABF095612}">
      <dsp:nvSpPr>
        <dsp:cNvPr id="0" name=""/>
        <dsp:cNvSpPr/>
      </dsp:nvSpPr>
      <dsp:spPr>
        <a:xfrm>
          <a:off x="5693" y="1609107"/>
          <a:ext cx="953104" cy="60522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0114E-F7C2-4E22-8A64-7F8FF68B503A}">
      <dsp:nvSpPr>
        <dsp:cNvPr id="0" name=""/>
        <dsp:cNvSpPr/>
      </dsp:nvSpPr>
      <dsp:spPr>
        <a:xfrm>
          <a:off x="111594"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Arial" panose="020B0604020202020204" pitchFamily="34" charset="0"/>
              <a:cs typeface="Arial" panose="020B0604020202020204" pitchFamily="34" charset="0"/>
            </a:rPr>
            <a:t>Caso confirmado por laboratorio</a:t>
          </a:r>
          <a:endParaRPr lang="es-CO" sz="1100" kern="1200" dirty="0">
            <a:latin typeface="Arial" panose="020B0604020202020204" pitchFamily="34" charset="0"/>
            <a:cs typeface="Arial" panose="020B0604020202020204" pitchFamily="34" charset="0"/>
          </a:endParaRPr>
        </a:p>
      </dsp:txBody>
      <dsp:txXfrm>
        <a:off x="129320" y="1727439"/>
        <a:ext cx="917652" cy="569769"/>
      </dsp:txXfrm>
    </dsp:sp>
    <dsp:sp modelId="{9AB1AAFF-390C-4278-8661-05DFE80FAACF}">
      <dsp:nvSpPr>
        <dsp:cNvPr id="0" name=""/>
        <dsp:cNvSpPr/>
      </dsp:nvSpPr>
      <dsp:spPr>
        <a:xfrm>
          <a:off x="1170599" y="1609107"/>
          <a:ext cx="953104" cy="605221"/>
        </a:xfrm>
        <a:prstGeom prst="roundRect">
          <a:avLst>
            <a:gd name="adj" fmla="val 10000"/>
          </a:avLst>
        </a:prstGeom>
        <a:solidFill>
          <a:srgbClr val="8C2A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D0DB5-54CA-49F1-B7F1-5E1388B6B4C0}">
      <dsp:nvSpPr>
        <dsp:cNvPr id="0" name=""/>
        <dsp:cNvSpPr/>
      </dsp:nvSpPr>
      <dsp:spPr>
        <a:xfrm>
          <a:off x="1276499"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Arial" panose="020B0604020202020204" pitchFamily="34" charset="0"/>
              <a:cs typeface="Arial" panose="020B0604020202020204" pitchFamily="34" charset="0"/>
            </a:rPr>
            <a:t>Caso confirmado clínicamente</a:t>
          </a:r>
          <a:endParaRPr lang="es-CO" sz="1100" kern="1200" dirty="0">
            <a:latin typeface="Arial" panose="020B0604020202020204" pitchFamily="34" charset="0"/>
            <a:cs typeface="Arial" panose="020B0604020202020204" pitchFamily="34" charset="0"/>
          </a:endParaRPr>
        </a:p>
      </dsp:txBody>
      <dsp:txXfrm>
        <a:off x="1294225" y="1727439"/>
        <a:ext cx="917652" cy="569769"/>
      </dsp:txXfrm>
    </dsp:sp>
    <dsp:sp modelId="{3A94159B-2309-4ECD-B151-A48EAF1D1E51}">
      <dsp:nvSpPr>
        <dsp:cNvPr id="0" name=""/>
        <dsp:cNvSpPr/>
      </dsp:nvSpPr>
      <dsp:spPr>
        <a:xfrm>
          <a:off x="2335505" y="1609107"/>
          <a:ext cx="1079066" cy="605221"/>
        </a:xfrm>
        <a:prstGeom prst="roundRect">
          <a:avLst>
            <a:gd name="adj" fmla="val 10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03179-2DE3-437E-9F59-06D7A4C374F3}">
      <dsp:nvSpPr>
        <dsp:cNvPr id="0" name=""/>
        <dsp:cNvSpPr/>
      </dsp:nvSpPr>
      <dsp:spPr>
        <a:xfrm>
          <a:off x="2441405" y="1709713"/>
          <a:ext cx="1079066"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Arial" panose="020B0604020202020204" pitchFamily="34" charset="0"/>
              <a:cs typeface="Arial" panose="020B0604020202020204" pitchFamily="34" charset="0"/>
            </a:rPr>
            <a:t>Caso confirmado por nexo epidemiológico</a:t>
          </a:r>
          <a:endParaRPr lang="es-CO" sz="1100" kern="1200" dirty="0">
            <a:latin typeface="Arial" panose="020B0604020202020204" pitchFamily="34" charset="0"/>
            <a:cs typeface="Arial" panose="020B0604020202020204" pitchFamily="34" charset="0"/>
          </a:endParaRPr>
        </a:p>
      </dsp:txBody>
      <dsp:txXfrm>
        <a:off x="2459131" y="1727439"/>
        <a:ext cx="1043614" cy="569769"/>
      </dsp:txXfrm>
    </dsp:sp>
    <dsp:sp modelId="{0BE92230-E0B1-4C84-AA97-8FF747D8D769}">
      <dsp:nvSpPr>
        <dsp:cNvPr id="0" name=""/>
        <dsp:cNvSpPr/>
      </dsp:nvSpPr>
      <dsp:spPr>
        <a:xfrm>
          <a:off x="3626372" y="1609107"/>
          <a:ext cx="953104" cy="605221"/>
        </a:xfrm>
        <a:prstGeom prst="roundRect">
          <a:avLst>
            <a:gd name="adj" fmla="val 10000"/>
          </a:avLst>
        </a:prstGeom>
        <a:solidFill>
          <a:srgbClr val="1FCF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41D65-D8B7-40B1-B371-73C1E48C0312}">
      <dsp:nvSpPr>
        <dsp:cNvPr id="0" name=""/>
        <dsp:cNvSpPr/>
      </dsp:nvSpPr>
      <dsp:spPr>
        <a:xfrm>
          <a:off x="3732273"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Caso descartado</a:t>
          </a:r>
        </a:p>
      </dsp:txBody>
      <dsp:txXfrm>
        <a:off x="3749999" y="1727439"/>
        <a:ext cx="917652" cy="569769"/>
      </dsp:txXfrm>
    </dsp:sp>
    <dsp:sp modelId="{94EA0F5D-39C7-43CD-A36D-C0D1D692778B}">
      <dsp:nvSpPr>
        <dsp:cNvPr id="0" name=""/>
        <dsp:cNvSpPr/>
      </dsp:nvSpPr>
      <dsp:spPr>
        <a:xfrm>
          <a:off x="4791278" y="1609107"/>
          <a:ext cx="953104" cy="605221"/>
        </a:xfrm>
        <a:prstGeom prst="roundRect">
          <a:avLst>
            <a:gd name="adj" fmla="val 10000"/>
          </a:avLst>
        </a:prstGeom>
        <a:solidFill>
          <a:srgbClr val="165C8A"/>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6BA31-B901-4C97-9255-4B0FC124B34B}">
      <dsp:nvSpPr>
        <dsp:cNvPr id="0" name=""/>
        <dsp:cNvSpPr/>
      </dsp:nvSpPr>
      <dsp:spPr>
        <a:xfrm>
          <a:off x="4897179"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Caso importado</a:t>
          </a:r>
        </a:p>
      </dsp:txBody>
      <dsp:txXfrm>
        <a:off x="4914905" y="1727439"/>
        <a:ext cx="917652" cy="569769"/>
      </dsp:txXfrm>
    </dsp:sp>
    <dsp:sp modelId="{7E1C8242-7B37-4E80-A801-7090368266AE}">
      <dsp:nvSpPr>
        <dsp:cNvPr id="0" name=""/>
        <dsp:cNvSpPr/>
      </dsp:nvSpPr>
      <dsp:spPr>
        <a:xfrm>
          <a:off x="5956184" y="1609107"/>
          <a:ext cx="953104" cy="60522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68086-9B9F-455A-89F5-08FACAAA37F0}">
      <dsp:nvSpPr>
        <dsp:cNvPr id="0" name=""/>
        <dsp:cNvSpPr/>
      </dsp:nvSpPr>
      <dsp:spPr>
        <a:xfrm>
          <a:off x="6062084"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Arial" panose="020B0604020202020204" pitchFamily="34" charset="0"/>
              <a:cs typeface="Arial" panose="020B0604020202020204" pitchFamily="34" charset="0"/>
            </a:rPr>
            <a:t>Caso relacionado a una importación</a:t>
          </a:r>
          <a:endParaRPr lang="es-CO" sz="1100" kern="1200" dirty="0">
            <a:latin typeface="Arial" panose="020B0604020202020204" pitchFamily="34" charset="0"/>
            <a:cs typeface="Arial" panose="020B0604020202020204" pitchFamily="34" charset="0"/>
          </a:endParaRPr>
        </a:p>
      </dsp:txBody>
      <dsp:txXfrm>
        <a:off x="6079810" y="1727439"/>
        <a:ext cx="917652" cy="569769"/>
      </dsp:txXfrm>
    </dsp:sp>
    <dsp:sp modelId="{0BC3A02F-1BA8-4359-A252-EA41ECCDBD88}">
      <dsp:nvSpPr>
        <dsp:cNvPr id="0" name=""/>
        <dsp:cNvSpPr/>
      </dsp:nvSpPr>
      <dsp:spPr>
        <a:xfrm>
          <a:off x="7121089" y="1609107"/>
          <a:ext cx="953104" cy="605221"/>
        </a:xfrm>
        <a:prstGeom prst="roundRect">
          <a:avLst>
            <a:gd name="adj" fmla="val 10000"/>
          </a:avLst>
        </a:prstGeom>
        <a:solidFill>
          <a:srgbClr val="8C2A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222E0-E379-45DE-9462-8E649CC78E8D}">
      <dsp:nvSpPr>
        <dsp:cNvPr id="0" name=""/>
        <dsp:cNvSpPr/>
      </dsp:nvSpPr>
      <dsp:spPr>
        <a:xfrm>
          <a:off x="7226990"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Arial" panose="020B0604020202020204" pitchFamily="34" charset="0"/>
              <a:cs typeface="Arial" panose="020B0604020202020204" pitchFamily="34" charset="0"/>
            </a:rPr>
            <a:t>Trasmisión endémica</a:t>
          </a:r>
          <a:endParaRPr lang="es-CO" sz="1100" kern="1200" dirty="0">
            <a:latin typeface="Arial" panose="020B0604020202020204" pitchFamily="34" charset="0"/>
            <a:cs typeface="Arial" panose="020B0604020202020204" pitchFamily="34" charset="0"/>
          </a:endParaRPr>
        </a:p>
      </dsp:txBody>
      <dsp:txXfrm>
        <a:off x="7244716" y="1727439"/>
        <a:ext cx="917652" cy="569769"/>
      </dsp:txXfrm>
    </dsp:sp>
    <dsp:sp modelId="{ED2B0A70-7AD2-4542-8472-0DE2A514848C}">
      <dsp:nvSpPr>
        <dsp:cNvPr id="0" name=""/>
        <dsp:cNvSpPr/>
      </dsp:nvSpPr>
      <dsp:spPr>
        <a:xfrm>
          <a:off x="8285995" y="1609107"/>
          <a:ext cx="953104" cy="605221"/>
        </a:xfrm>
        <a:prstGeom prst="roundRect">
          <a:avLst>
            <a:gd name="adj" fmla="val 10000"/>
          </a:avLst>
        </a:prstGeom>
        <a:solidFill>
          <a:srgbClr val="F07E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67011-2692-4562-B044-A79CFDA33FC3}">
      <dsp:nvSpPr>
        <dsp:cNvPr id="0" name=""/>
        <dsp:cNvSpPr/>
      </dsp:nvSpPr>
      <dsp:spPr>
        <a:xfrm>
          <a:off x="8391896"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Arial" panose="020B0604020202020204" pitchFamily="34" charset="0"/>
              <a:cs typeface="Arial" panose="020B0604020202020204" pitchFamily="34" charset="0"/>
            </a:rPr>
            <a:t>Caso asociado a la vacuna</a:t>
          </a:r>
          <a:endParaRPr lang="es-CO" sz="1100" kern="1200" dirty="0">
            <a:latin typeface="Arial" panose="020B0604020202020204" pitchFamily="34" charset="0"/>
            <a:cs typeface="Arial" panose="020B0604020202020204" pitchFamily="34" charset="0"/>
          </a:endParaRPr>
        </a:p>
      </dsp:txBody>
      <dsp:txXfrm>
        <a:off x="8409622" y="1727439"/>
        <a:ext cx="917652" cy="569769"/>
      </dsp:txXfrm>
    </dsp:sp>
    <dsp:sp modelId="{0C793D76-4B56-4559-8CEA-D5A4F3ADEA15}">
      <dsp:nvSpPr>
        <dsp:cNvPr id="0" name=""/>
        <dsp:cNvSpPr/>
      </dsp:nvSpPr>
      <dsp:spPr>
        <a:xfrm>
          <a:off x="9450901" y="1609107"/>
          <a:ext cx="953104" cy="605221"/>
        </a:xfrm>
        <a:prstGeom prst="roundRect">
          <a:avLst>
            <a:gd name="adj" fmla="val 10000"/>
          </a:avLst>
        </a:prstGeom>
        <a:solidFill>
          <a:srgbClr val="3FC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52D63-AD01-4346-B527-02E7465686F0}">
      <dsp:nvSpPr>
        <dsp:cNvPr id="0" name=""/>
        <dsp:cNvSpPr/>
      </dsp:nvSpPr>
      <dsp:spPr>
        <a:xfrm>
          <a:off x="9556801" y="1709713"/>
          <a:ext cx="953104" cy="6052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Arial" panose="020B0604020202020204" pitchFamily="34" charset="0"/>
              <a:cs typeface="Arial" panose="020B0604020202020204" pitchFamily="34" charset="0"/>
            </a:rPr>
            <a:t>Caso con fuente de infección desconocida</a:t>
          </a:r>
          <a:endParaRPr lang="es-CO" sz="1100" kern="1200" dirty="0">
            <a:latin typeface="Arial" panose="020B0604020202020204" pitchFamily="34" charset="0"/>
            <a:cs typeface="Arial" panose="020B0604020202020204" pitchFamily="34" charset="0"/>
          </a:endParaRPr>
        </a:p>
      </dsp:txBody>
      <dsp:txXfrm>
        <a:off x="9574527" y="1727439"/>
        <a:ext cx="917652" cy="569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DF277-3BB1-4ADE-9E08-CC505C18CE7E}">
      <dsp:nvSpPr>
        <dsp:cNvPr id="0" name=""/>
        <dsp:cNvSpPr/>
      </dsp:nvSpPr>
      <dsp:spPr>
        <a:xfrm>
          <a:off x="2977693" y="4284544"/>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9DCDF-F900-4F2D-A9E4-E28406471460}">
      <dsp:nvSpPr>
        <dsp:cNvPr id="0" name=""/>
        <dsp:cNvSpPr/>
      </dsp:nvSpPr>
      <dsp:spPr>
        <a:xfrm>
          <a:off x="2678729" y="4428462"/>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BCB45-7FD6-4409-9D49-8A1C3031CB12}">
      <dsp:nvSpPr>
        <dsp:cNvPr id="0" name=""/>
        <dsp:cNvSpPr/>
      </dsp:nvSpPr>
      <dsp:spPr>
        <a:xfrm>
          <a:off x="2365491" y="4542141"/>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F32B4-EDD0-4374-864E-8F4B67AE8E80}">
      <dsp:nvSpPr>
        <dsp:cNvPr id="0" name=""/>
        <dsp:cNvSpPr/>
      </dsp:nvSpPr>
      <dsp:spPr>
        <a:xfrm>
          <a:off x="4413036" y="2618562"/>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AED06-6841-404F-8120-9FA6CD6E101D}">
      <dsp:nvSpPr>
        <dsp:cNvPr id="0" name=""/>
        <dsp:cNvSpPr/>
      </dsp:nvSpPr>
      <dsp:spPr>
        <a:xfrm>
          <a:off x="4292499" y="2911439"/>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28B03-FE6F-44D0-AB6C-C1E92D7C75AD}">
      <dsp:nvSpPr>
        <dsp:cNvPr id="0" name=""/>
        <dsp:cNvSpPr/>
      </dsp:nvSpPr>
      <dsp:spPr>
        <a:xfrm>
          <a:off x="4206854" y="413866"/>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BA694-0D4F-4E70-9064-5FAC893813C3}">
      <dsp:nvSpPr>
        <dsp:cNvPr id="0" name=""/>
        <dsp:cNvSpPr/>
      </dsp:nvSpPr>
      <dsp:spPr>
        <a:xfrm>
          <a:off x="4427310" y="273867"/>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7AFC2-7643-4C11-A641-92E985409D18}">
      <dsp:nvSpPr>
        <dsp:cNvPr id="0" name=""/>
        <dsp:cNvSpPr/>
      </dsp:nvSpPr>
      <dsp:spPr>
        <a:xfrm>
          <a:off x="4647767" y="133869"/>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F5B6E-C907-4CE1-85E0-F1B73710FA26}">
      <dsp:nvSpPr>
        <dsp:cNvPr id="0" name=""/>
        <dsp:cNvSpPr/>
      </dsp:nvSpPr>
      <dsp:spPr>
        <a:xfrm>
          <a:off x="4868223" y="273867"/>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15256-5DB3-448F-A620-10B2E596A52A}">
      <dsp:nvSpPr>
        <dsp:cNvPr id="0" name=""/>
        <dsp:cNvSpPr/>
      </dsp:nvSpPr>
      <dsp:spPr>
        <a:xfrm>
          <a:off x="5088679" y="413866"/>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4FB44-6562-48E5-83CA-D16B96D1E40D}">
      <dsp:nvSpPr>
        <dsp:cNvPr id="0" name=""/>
        <dsp:cNvSpPr/>
      </dsp:nvSpPr>
      <dsp:spPr>
        <a:xfrm>
          <a:off x="4647767" y="428985"/>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C755C-B938-4174-8F32-19D8503FCE6A}">
      <dsp:nvSpPr>
        <dsp:cNvPr id="0" name=""/>
        <dsp:cNvSpPr/>
      </dsp:nvSpPr>
      <dsp:spPr>
        <a:xfrm>
          <a:off x="4647767" y="724662"/>
          <a:ext cx="158601" cy="1586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B3A11-E0BF-4AE7-97D6-524612C7D22F}">
      <dsp:nvSpPr>
        <dsp:cNvPr id="0" name=""/>
        <dsp:cNvSpPr/>
      </dsp:nvSpPr>
      <dsp:spPr>
        <a:xfrm>
          <a:off x="1592309" y="4879599"/>
          <a:ext cx="3421034" cy="9172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19"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Un solo caso confirmado de Sarampión o rubéola</a:t>
          </a:r>
        </a:p>
      </dsp:txBody>
      <dsp:txXfrm>
        <a:off x="1637086" y="4924376"/>
        <a:ext cx="3331480" cy="827716"/>
      </dsp:txXfrm>
    </dsp:sp>
    <dsp:sp modelId="{B9656935-1443-43BE-B2C3-B27AF8DA1864}">
      <dsp:nvSpPr>
        <dsp:cNvPr id="0" name=""/>
        <dsp:cNvSpPr/>
      </dsp:nvSpPr>
      <dsp:spPr>
        <a:xfrm>
          <a:off x="643872" y="3980249"/>
          <a:ext cx="1586014" cy="1585902"/>
        </a:xfrm>
        <a:prstGeom prst="ellipse">
          <a:avLst/>
        </a:prstGeom>
        <a:blipFill rotWithShape="1">
          <a:blip xmlns:r="http://schemas.openxmlformats.org/officeDocument/2006/relationships" r:embed="rId1"/>
          <a:srcRect/>
          <a:stretch>
            <a:fillRect t="-3000" b="-3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CD2A2-2698-4634-AD28-BE24971F814D}">
      <dsp:nvSpPr>
        <dsp:cNvPr id="0" name=""/>
        <dsp:cNvSpPr/>
      </dsp:nvSpPr>
      <dsp:spPr>
        <a:xfrm>
          <a:off x="3792904" y="3688492"/>
          <a:ext cx="3421034" cy="9172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19"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En la Región de las Américas</a:t>
          </a:r>
        </a:p>
      </dsp:txBody>
      <dsp:txXfrm>
        <a:off x="3837681" y="3733269"/>
        <a:ext cx="3331480" cy="827716"/>
      </dsp:txXfrm>
    </dsp:sp>
    <dsp:sp modelId="{6F8B1115-7AF3-4823-8EF5-12B48489A2E2}">
      <dsp:nvSpPr>
        <dsp:cNvPr id="0" name=""/>
        <dsp:cNvSpPr/>
      </dsp:nvSpPr>
      <dsp:spPr>
        <a:xfrm>
          <a:off x="2844467" y="2789142"/>
          <a:ext cx="1586014" cy="1585902"/>
        </a:xfrm>
        <a:prstGeom prst="ellipse">
          <a:avLst/>
        </a:prstGeom>
        <a:blipFill rotWithShape="1">
          <a:blip xmlns:r="http://schemas.openxmlformats.org/officeDocument/2006/relationships" r:embed="rId2"/>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D89B9D-858B-45CF-A5F4-00514D0A41FF}">
      <dsp:nvSpPr>
        <dsp:cNvPr id="0" name=""/>
        <dsp:cNvSpPr/>
      </dsp:nvSpPr>
      <dsp:spPr>
        <a:xfrm>
          <a:off x="4803196" y="1881951"/>
          <a:ext cx="3421034" cy="9172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19"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Brote</a:t>
          </a:r>
        </a:p>
      </dsp:txBody>
      <dsp:txXfrm>
        <a:off x="4847973" y="1926728"/>
        <a:ext cx="3331480" cy="827716"/>
      </dsp:txXfrm>
    </dsp:sp>
    <dsp:sp modelId="{D3135BE1-31AA-44BE-8503-848318A423F5}">
      <dsp:nvSpPr>
        <dsp:cNvPr id="0" name=""/>
        <dsp:cNvSpPr/>
      </dsp:nvSpPr>
      <dsp:spPr>
        <a:xfrm>
          <a:off x="3947874" y="987533"/>
          <a:ext cx="1586014" cy="1585902"/>
        </a:xfrm>
        <a:prstGeom prst="ellipse">
          <a:avLst/>
        </a:prstGeom>
        <a:blipFill rotWithShape="1">
          <a:blip xmlns:r="http://schemas.openxmlformats.org/officeDocument/2006/relationships" r:embed="rId3"/>
          <a:srcRect/>
          <a:stretch>
            <a:fillRect l="-22000" r="-2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2C75-65EB-4B93-BDCD-A03FD0D6BF28}">
      <dsp:nvSpPr>
        <dsp:cNvPr id="0" name=""/>
        <dsp:cNvSpPr/>
      </dsp:nvSpPr>
      <dsp:spPr>
        <a:xfrm>
          <a:off x="263911" y="415734"/>
          <a:ext cx="1629415" cy="1305380"/>
        </a:xfrm>
        <a:prstGeom prst="upArrow">
          <a:avLst/>
        </a:prstGeom>
        <a:solidFill>
          <a:srgbClr val="93C3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7CC0D-562D-4A51-A366-C7034A84B9E0}">
      <dsp:nvSpPr>
        <dsp:cNvPr id="0" name=""/>
        <dsp:cNvSpPr/>
      </dsp:nvSpPr>
      <dsp:spPr>
        <a:xfrm>
          <a:off x="2492278" y="0"/>
          <a:ext cx="4526295" cy="213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marL="0" lvl="0" indent="0" algn="l" defTabSz="755650">
            <a:lnSpc>
              <a:spcPct val="90000"/>
            </a:lnSpc>
            <a:spcBef>
              <a:spcPct val="0"/>
            </a:spcBef>
            <a:spcAft>
              <a:spcPct val="35000"/>
            </a:spcAft>
            <a:buNone/>
          </a:pPr>
          <a:endParaRPr lang="es-ES" sz="1700" kern="1200" dirty="0"/>
        </a:p>
        <a:p>
          <a:pPr marL="0" lvl="0" indent="0" algn="l" defTabSz="755650">
            <a:lnSpc>
              <a:spcPct val="90000"/>
            </a:lnSpc>
            <a:spcBef>
              <a:spcPct val="0"/>
            </a:spcBef>
            <a:spcAft>
              <a:spcPct val="35000"/>
            </a:spcAft>
            <a:buNone/>
          </a:pPr>
          <a:r>
            <a:rPr lang="es-CO" sz="1700" b="1" kern="1200" dirty="0">
              <a:latin typeface="Arial" panose="020B0604020202020204" pitchFamily="34" charset="0"/>
              <a:cs typeface="Arial" panose="020B0604020202020204" pitchFamily="34" charset="0"/>
            </a:rPr>
            <a:t>Confirmo caso:</a:t>
          </a:r>
        </a:p>
        <a:p>
          <a:pPr marL="0" lvl="0" indent="0" algn="l"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 IgM positiva + IgG con seroconversión o aumento de 4 veces el titulo</a:t>
          </a:r>
        </a:p>
        <a:p>
          <a:pPr marL="0" lvl="0" indent="0" algn="l"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 PCR positiva para sarampión o rubéola</a:t>
          </a:r>
        </a:p>
        <a:p>
          <a:pPr marL="0" lvl="0" indent="0" algn="l"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 Baja Avidez</a:t>
          </a:r>
        </a:p>
      </dsp:txBody>
      <dsp:txXfrm>
        <a:off x="2492278" y="0"/>
        <a:ext cx="4526295" cy="2136850"/>
      </dsp:txXfrm>
    </dsp:sp>
    <dsp:sp modelId="{9C9D7957-25E7-4BBF-8A4E-972201E096C4}">
      <dsp:nvSpPr>
        <dsp:cNvPr id="0" name=""/>
        <dsp:cNvSpPr/>
      </dsp:nvSpPr>
      <dsp:spPr>
        <a:xfrm>
          <a:off x="1064096" y="2730656"/>
          <a:ext cx="1629415" cy="1305380"/>
        </a:xfrm>
        <a:prstGeom prst="downArrow">
          <a:avLst/>
        </a:prstGeom>
        <a:solidFill>
          <a:srgbClr val="F07E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F2F05-2EE9-4F4F-88C4-D11709363EBC}">
      <dsp:nvSpPr>
        <dsp:cNvPr id="0" name=""/>
        <dsp:cNvSpPr/>
      </dsp:nvSpPr>
      <dsp:spPr>
        <a:xfrm>
          <a:off x="3292462" y="2314921"/>
          <a:ext cx="4526295" cy="213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marL="0" lvl="0" indent="0" algn="l" defTabSz="755650">
            <a:lnSpc>
              <a:spcPct val="90000"/>
            </a:lnSpc>
            <a:spcBef>
              <a:spcPct val="0"/>
            </a:spcBef>
            <a:spcAft>
              <a:spcPct val="35000"/>
            </a:spcAft>
            <a:buNone/>
          </a:pPr>
          <a:r>
            <a:rPr lang="es-ES" sz="1700" b="1" kern="1200" dirty="0">
              <a:latin typeface="Arial" panose="020B0604020202020204" pitchFamily="34" charset="0"/>
              <a:cs typeface="Arial" panose="020B0604020202020204" pitchFamily="34" charset="0"/>
            </a:rPr>
            <a:t>Descarto caso:</a:t>
          </a:r>
        </a:p>
        <a:p>
          <a:pPr marL="0" lvl="0" indent="0" algn="l" defTabSz="755650">
            <a:lnSpc>
              <a:spcPct val="90000"/>
            </a:lnSpc>
            <a:spcBef>
              <a:spcPct val="0"/>
            </a:spcBef>
            <a:spcAft>
              <a:spcPct val="35000"/>
            </a:spcAft>
            <a:buNone/>
          </a:pPr>
          <a:r>
            <a:rPr lang="es-ES" sz="1700" kern="1200" dirty="0">
              <a:latin typeface="Arial" panose="020B0604020202020204" pitchFamily="34" charset="0"/>
              <a:cs typeface="Arial" panose="020B0604020202020204" pitchFamily="34" charset="0"/>
            </a:rPr>
            <a:t>* IgM negativa en primera muestra</a:t>
          </a:r>
        </a:p>
        <a:p>
          <a:pPr marL="0" lvl="0" indent="0" algn="l" defTabSz="755650">
            <a:lnSpc>
              <a:spcPct val="90000"/>
            </a:lnSpc>
            <a:spcBef>
              <a:spcPct val="0"/>
            </a:spcBef>
            <a:spcAft>
              <a:spcPct val="35000"/>
            </a:spcAft>
            <a:buNone/>
          </a:pPr>
          <a:r>
            <a:rPr lang="es-ES" sz="1700" kern="1200" dirty="0">
              <a:latin typeface="Arial" panose="020B0604020202020204" pitchFamily="34" charset="0"/>
              <a:cs typeface="Arial" panose="020B0604020202020204" pitchFamily="34" charset="0"/>
            </a:rPr>
            <a:t>* IgG sin seroconversión o aumento de 4 veces titulo</a:t>
          </a:r>
        </a:p>
        <a:p>
          <a:pPr marL="0" lvl="0" indent="0" algn="l" defTabSz="755650">
            <a:lnSpc>
              <a:spcPct val="90000"/>
            </a:lnSpc>
            <a:spcBef>
              <a:spcPct val="0"/>
            </a:spcBef>
            <a:spcAft>
              <a:spcPct val="35000"/>
            </a:spcAft>
            <a:buNone/>
          </a:pPr>
          <a:r>
            <a:rPr lang="es-ES" sz="1700" kern="1200" dirty="0">
              <a:latin typeface="Arial" panose="020B0604020202020204" pitchFamily="34" charset="0"/>
              <a:cs typeface="Arial" panose="020B0604020202020204" pitchFamily="34" charset="0"/>
            </a:rPr>
            <a:t>* Alta avidez</a:t>
          </a:r>
        </a:p>
        <a:p>
          <a:pPr marL="0" lvl="0" indent="0" algn="l" defTabSz="755650">
            <a:lnSpc>
              <a:spcPct val="90000"/>
            </a:lnSpc>
            <a:spcBef>
              <a:spcPct val="0"/>
            </a:spcBef>
            <a:spcAft>
              <a:spcPct val="35000"/>
            </a:spcAft>
            <a:buNone/>
          </a:pPr>
          <a:r>
            <a:rPr lang="es-ES" sz="1700" kern="1200" dirty="0">
              <a:latin typeface="Arial" panose="020B0604020202020204" pitchFamily="34" charset="0"/>
              <a:cs typeface="Arial" panose="020B0604020202020204" pitchFamily="34" charset="0"/>
            </a:rPr>
            <a:t>* PCR negativa</a:t>
          </a:r>
        </a:p>
        <a:p>
          <a:pPr marL="0" lvl="0" indent="0" algn="l" defTabSz="755650">
            <a:lnSpc>
              <a:spcPct val="90000"/>
            </a:lnSpc>
            <a:spcBef>
              <a:spcPct val="0"/>
            </a:spcBef>
            <a:spcAft>
              <a:spcPct val="35000"/>
            </a:spcAft>
            <a:buNone/>
          </a:pPr>
          <a:endParaRPr lang="es-CO" sz="1700" kern="1200" dirty="0"/>
        </a:p>
      </dsp:txBody>
      <dsp:txXfrm>
        <a:off x="3292462" y="2314921"/>
        <a:ext cx="4526295" cy="21368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40A87-1847-4499-9A53-727AC8B5E2E6}" type="datetimeFigureOut">
              <a:rPr lang="es-CO" smtClean="0"/>
              <a:t>22/04/2025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1DF1F-D2CB-4B1A-BD1B-458BD45D8B01}" type="slidenum">
              <a:rPr lang="es-CO" smtClean="0"/>
              <a:t>‹Nº›</a:t>
            </a:fld>
            <a:endParaRPr lang="es-CO"/>
          </a:p>
        </p:txBody>
      </p:sp>
    </p:spTree>
    <p:extLst>
      <p:ext uri="{BB962C8B-B14F-4D97-AF65-F5344CB8AC3E}">
        <p14:creationId xmlns:p14="http://schemas.microsoft.com/office/powerpoint/2010/main" val="35842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2</a:t>
            </a:fld>
            <a:endParaRPr lang="es-CO"/>
          </a:p>
        </p:txBody>
      </p:sp>
    </p:spTree>
    <p:extLst>
      <p:ext uri="{BB962C8B-B14F-4D97-AF65-F5344CB8AC3E}">
        <p14:creationId xmlns:p14="http://schemas.microsoft.com/office/powerpoint/2010/main" val="412626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*Países con mayor número de casos en el período</a:t>
            </a:r>
            <a:br>
              <a:rPr lang="es-ES" dirty="0"/>
            </a:br>
            <a:r>
              <a:rPr lang="es-ES" dirty="0"/>
              <a:t>**La OMS clasifica todos los casos sospechosos de sarampión notificados en la India como sarampión clínicamente compatibles si no se recolectó una muestra según el algoritmo para la clasificación de casos sospechosos de sarampión en los Estándares de Vigilancia VPD de la OMS.</a:t>
            </a:r>
            <a:br>
              <a:rPr lang="es-ES" dirty="0"/>
            </a:br>
            <a:r>
              <a:rPr lang="es-ES" dirty="0"/>
              <a:t>***La República Democrática del Congo suele informar más casos a través del IDSR</a:t>
            </a: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19</a:t>
            </a:fld>
            <a:endParaRPr lang="es-CO"/>
          </a:p>
        </p:txBody>
      </p:sp>
    </p:spTree>
    <p:extLst>
      <p:ext uri="{BB962C8B-B14F-4D97-AF65-F5344CB8AC3E}">
        <p14:creationId xmlns:p14="http://schemas.microsoft.com/office/powerpoint/2010/main" val="179662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28</a:t>
            </a:fld>
            <a:endParaRPr lang="es-CO"/>
          </a:p>
        </p:txBody>
      </p:sp>
    </p:spTree>
    <p:extLst>
      <p:ext uri="{BB962C8B-B14F-4D97-AF65-F5344CB8AC3E}">
        <p14:creationId xmlns:p14="http://schemas.microsoft.com/office/powerpoint/2010/main" val="188806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31</a:t>
            </a:fld>
            <a:endParaRPr lang="es-CO"/>
          </a:p>
        </p:txBody>
      </p:sp>
    </p:spTree>
    <p:extLst>
      <p:ext uri="{BB962C8B-B14F-4D97-AF65-F5344CB8AC3E}">
        <p14:creationId xmlns:p14="http://schemas.microsoft.com/office/powerpoint/2010/main" val="209260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32</a:t>
            </a:fld>
            <a:endParaRPr lang="es-CO"/>
          </a:p>
        </p:txBody>
      </p:sp>
    </p:spTree>
    <p:extLst>
      <p:ext uri="{BB962C8B-B14F-4D97-AF65-F5344CB8AC3E}">
        <p14:creationId xmlns:p14="http://schemas.microsoft.com/office/powerpoint/2010/main" val="261148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36</a:t>
            </a:fld>
            <a:endParaRPr lang="es-CO"/>
          </a:p>
        </p:txBody>
      </p:sp>
    </p:spTree>
    <p:extLst>
      <p:ext uri="{BB962C8B-B14F-4D97-AF65-F5344CB8AC3E}">
        <p14:creationId xmlns:p14="http://schemas.microsoft.com/office/powerpoint/2010/main" val="171164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37</a:t>
            </a:fld>
            <a:endParaRPr lang="es-CO"/>
          </a:p>
        </p:txBody>
      </p:sp>
    </p:spTree>
    <p:extLst>
      <p:ext uri="{BB962C8B-B14F-4D97-AF65-F5344CB8AC3E}">
        <p14:creationId xmlns:p14="http://schemas.microsoft.com/office/powerpoint/2010/main" val="374261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38</a:t>
            </a:fld>
            <a:endParaRPr lang="es-CO"/>
          </a:p>
        </p:txBody>
      </p:sp>
    </p:spTree>
    <p:extLst>
      <p:ext uri="{BB962C8B-B14F-4D97-AF65-F5344CB8AC3E}">
        <p14:creationId xmlns:p14="http://schemas.microsoft.com/office/powerpoint/2010/main" val="229625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39</a:t>
            </a:fld>
            <a:endParaRPr lang="es-CO"/>
          </a:p>
        </p:txBody>
      </p:sp>
    </p:spTree>
    <p:extLst>
      <p:ext uri="{BB962C8B-B14F-4D97-AF65-F5344CB8AC3E}">
        <p14:creationId xmlns:p14="http://schemas.microsoft.com/office/powerpoint/2010/main" val="394997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5</a:t>
            </a:fld>
            <a:endParaRPr lang="es-CO"/>
          </a:p>
        </p:txBody>
      </p:sp>
    </p:spTree>
    <p:extLst>
      <p:ext uri="{BB962C8B-B14F-4D97-AF65-F5344CB8AC3E}">
        <p14:creationId xmlns:p14="http://schemas.microsoft.com/office/powerpoint/2010/main" val="294278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6</a:t>
            </a:fld>
            <a:endParaRPr lang="es-CO"/>
          </a:p>
        </p:txBody>
      </p:sp>
    </p:spTree>
    <p:extLst>
      <p:ext uri="{BB962C8B-B14F-4D97-AF65-F5344CB8AC3E}">
        <p14:creationId xmlns:p14="http://schemas.microsoft.com/office/powerpoint/2010/main" val="183067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8</a:t>
            </a:fld>
            <a:endParaRPr lang="es-CO"/>
          </a:p>
        </p:txBody>
      </p:sp>
    </p:spTree>
    <p:extLst>
      <p:ext uri="{BB962C8B-B14F-4D97-AF65-F5344CB8AC3E}">
        <p14:creationId xmlns:p14="http://schemas.microsoft.com/office/powerpoint/2010/main" val="226436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13</a:t>
            </a:fld>
            <a:endParaRPr lang="es-CO"/>
          </a:p>
        </p:txBody>
      </p:sp>
    </p:spTree>
    <p:extLst>
      <p:ext uri="{BB962C8B-B14F-4D97-AF65-F5344CB8AC3E}">
        <p14:creationId xmlns:p14="http://schemas.microsoft.com/office/powerpoint/2010/main" val="400193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14</a:t>
            </a:fld>
            <a:endParaRPr lang="es-CO"/>
          </a:p>
        </p:txBody>
      </p:sp>
    </p:spTree>
    <p:extLst>
      <p:ext uri="{BB962C8B-B14F-4D97-AF65-F5344CB8AC3E}">
        <p14:creationId xmlns:p14="http://schemas.microsoft.com/office/powerpoint/2010/main" val="204510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16</a:t>
            </a:fld>
            <a:endParaRPr lang="es-CO"/>
          </a:p>
        </p:txBody>
      </p:sp>
    </p:spTree>
    <p:extLst>
      <p:ext uri="{BB962C8B-B14F-4D97-AF65-F5344CB8AC3E}">
        <p14:creationId xmlns:p14="http://schemas.microsoft.com/office/powerpoint/2010/main" val="409490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 Dejar de fondo alineado a la izquierda la silueta de la huella en color anaranjado.</a:t>
            </a:r>
            <a:endParaRPr lang="es-CO" dirty="0"/>
          </a:p>
        </p:txBody>
      </p:sp>
      <p:sp>
        <p:nvSpPr>
          <p:cNvPr id="4" name="Marcador de número de diapositiva 3"/>
          <p:cNvSpPr>
            <a:spLocks noGrp="1"/>
          </p:cNvSpPr>
          <p:nvPr>
            <p:ph type="sldNum" sz="quarter" idx="5"/>
          </p:nvPr>
        </p:nvSpPr>
        <p:spPr/>
        <p:txBody>
          <a:bodyPr/>
          <a:lstStyle/>
          <a:p>
            <a:fld id="{0885D6E4-686C-4E5C-BD91-5BB68D645E95}" type="slidenum">
              <a:rPr lang="es-CO" smtClean="0"/>
              <a:t>17</a:t>
            </a:fld>
            <a:endParaRPr lang="es-CO"/>
          </a:p>
        </p:txBody>
      </p:sp>
    </p:spTree>
    <p:extLst>
      <p:ext uri="{BB962C8B-B14F-4D97-AF65-F5344CB8AC3E}">
        <p14:creationId xmlns:p14="http://schemas.microsoft.com/office/powerpoint/2010/main" val="390155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6471DF1F-D2CB-4B1A-BD1B-458BD45D8B01}" type="slidenum">
              <a:rPr lang="es-CO" smtClean="0"/>
              <a:t>18</a:t>
            </a:fld>
            <a:endParaRPr lang="es-CO"/>
          </a:p>
        </p:txBody>
      </p:sp>
    </p:spTree>
    <p:extLst>
      <p:ext uri="{BB962C8B-B14F-4D97-AF65-F5344CB8AC3E}">
        <p14:creationId xmlns:p14="http://schemas.microsoft.com/office/powerpoint/2010/main" val="211393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F48A3-E93D-FB13-5D3A-3DA001F5D0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150FC04-6888-16D8-A35F-368E48B24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C959BE7-FD42-21AB-A7D0-7C9648D52CFA}"/>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444175F8-C72F-4522-BB9A-E826A6BF24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328839-A246-ACD8-C3D6-0E71D7849AAD}"/>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5509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A06C4-C341-B0DB-9835-DABC1E685F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AB93C7F-B836-291B-FBB0-6E460C01DD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82DE08-D64B-5621-3F01-6DDCD7F24C9E}"/>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FF435328-3381-0D4E-E3A3-E34CDED5B8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551AE65-E536-5475-501A-BFBB8D1BAB33}"/>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304360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025321-D0F5-A444-3AEC-0F016BC68B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5A40F98-B416-1F06-341F-92299C9BD2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A726445-62B5-B1F9-4D78-D5A8AF64866A}"/>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EED9DA0F-6151-080B-A255-31C548139A6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E9BB7E-F98F-7033-7A39-146BFB3D9892}"/>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324498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46839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63B8B-4EBE-FCCA-EC3F-91FD1BE332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97E74B-2578-F556-E1F9-03556D96A1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F7D63B6-53C9-618C-ED8A-DA08697B9D77}"/>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263598C2-4D0A-B181-B986-2D086697F4A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A134466-2ADB-9570-D4F9-3CCF1928F854}"/>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6991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1B353-6A05-19DB-BC42-20CF84A2128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C35AF1A-2A87-8A7A-5B12-366970EB6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045884-5EDA-EC2E-CF1E-6A6D4708E004}"/>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48F38D13-2E19-4E0E-E67B-368F882DD2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FA71E6-5DC9-E225-70DB-429315F185AB}"/>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32668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6D0A4-37B6-DC25-74D1-3683B783B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9D23DA0-44ED-6220-01CC-59E8892AC1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01A2C3C-D855-1CB4-E33A-FCD0ADFB923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3D6C999-D8C1-1A39-7030-813EA07F3818}"/>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6" name="Marcador de pie de página 5">
            <a:extLst>
              <a:ext uri="{FF2B5EF4-FFF2-40B4-BE49-F238E27FC236}">
                <a16:creationId xmlns:a16="http://schemas.microsoft.com/office/drawing/2014/main" id="{44A41953-B041-A6C7-FC84-FFD1C9AF52C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30032CC-259F-6FD3-7062-E1A104BE1E71}"/>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56264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DB106-BDE5-F97A-10C6-808289B6863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8870C7F-FE06-71DD-58D2-B5EA9451F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BE4C562-DAD6-FEE7-2E72-6EC58CBBBD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F059E99-69CE-6157-A533-69FDCEF3B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D0C5BF-6A7D-7681-752D-5F7B847368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24D7B6F-05A2-843B-98D9-2684DF2E5E1E}"/>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8" name="Marcador de pie de página 7">
            <a:extLst>
              <a:ext uri="{FF2B5EF4-FFF2-40B4-BE49-F238E27FC236}">
                <a16:creationId xmlns:a16="http://schemas.microsoft.com/office/drawing/2014/main" id="{EB0D1509-6A69-5DB9-C7BF-817E96705B4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BA8316B-A819-B6C2-926F-AFBF047E920C}"/>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116010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15CA3-D926-F45D-A2C5-E275F77B7EE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ED5E379-72DF-4C91-0DF3-1024D502D3D3}"/>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4" name="Marcador de pie de página 3">
            <a:extLst>
              <a:ext uri="{FF2B5EF4-FFF2-40B4-BE49-F238E27FC236}">
                <a16:creationId xmlns:a16="http://schemas.microsoft.com/office/drawing/2014/main" id="{19FF0828-B6CB-E446-DAC5-2D3B9E8EB7B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CA5B2ED-2BF1-B167-B7CD-AF12AC08151A}"/>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7688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6BA118E-9D8A-5C30-1986-E0D9A7EAE384}"/>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3" name="Marcador de pie de página 2">
            <a:extLst>
              <a:ext uri="{FF2B5EF4-FFF2-40B4-BE49-F238E27FC236}">
                <a16:creationId xmlns:a16="http://schemas.microsoft.com/office/drawing/2014/main" id="{A38DA126-357C-D639-8D4E-98E92E1FD97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D99EA18-94F0-F060-C351-0B81A30A6F89}"/>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171756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BC30A-D3ED-CDCE-2CFC-D8848D433E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1C5A8C-DE31-9982-9895-19A230E5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E9FCACE-FB50-4C7A-0EFB-740993D68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C06212-63DB-A988-640E-6EF074B914BC}"/>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6" name="Marcador de pie de página 5">
            <a:extLst>
              <a:ext uri="{FF2B5EF4-FFF2-40B4-BE49-F238E27FC236}">
                <a16:creationId xmlns:a16="http://schemas.microsoft.com/office/drawing/2014/main" id="{48138A3D-AA61-A574-B9BA-B9595813A6A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97E3A83-5235-999B-99A9-A9937BE1C982}"/>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8054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BEAE9-F506-25F5-F587-145A65BD0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53F9B19-19B8-F70E-783C-88F6D85DE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79ECAF7-C519-53A7-0812-151535496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6EFE96-955C-3609-3A7F-BCD1DBB3A7DA}"/>
              </a:ext>
            </a:extLst>
          </p:cNvPr>
          <p:cNvSpPr>
            <a:spLocks noGrp="1"/>
          </p:cNvSpPr>
          <p:nvPr>
            <p:ph type="dt" sz="half" idx="10"/>
          </p:nvPr>
        </p:nvSpPr>
        <p:spPr/>
        <p:txBody>
          <a:bodyPr/>
          <a:lstStyle/>
          <a:p>
            <a:fld id="{1F6F3944-4526-4BE7-9750-E81C24FC8444}" type="datetimeFigureOut">
              <a:rPr lang="es-CO" smtClean="0"/>
              <a:t>22/04/2025</a:t>
            </a:fld>
            <a:endParaRPr lang="es-CO"/>
          </a:p>
        </p:txBody>
      </p:sp>
      <p:sp>
        <p:nvSpPr>
          <p:cNvPr id="6" name="Marcador de pie de página 5">
            <a:extLst>
              <a:ext uri="{FF2B5EF4-FFF2-40B4-BE49-F238E27FC236}">
                <a16:creationId xmlns:a16="http://schemas.microsoft.com/office/drawing/2014/main" id="{0B40DF5C-5C47-D1D5-5256-32C6168B8F7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1B52956-B8D6-F3B2-706D-1E9B5E7A2D89}"/>
              </a:ext>
            </a:extLst>
          </p:cNvPr>
          <p:cNvSpPr>
            <a:spLocks noGrp="1"/>
          </p:cNvSpPr>
          <p:nvPr>
            <p:ph type="sldNum" sz="quarter" idx="12"/>
          </p:nvPr>
        </p:nvSpPr>
        <p:spPr/>
        <p:txBody>
          <a:bodyPr/>
          <a:lstStyle/>
          <a:p>
            <a:fld id="{F402CB16-D494-4B74-9DD9-4AC772065F03}" type="slidenum">
              <a:rPr lang="es-CO" smtClean="0"/>
              <a:t>‹Nº›</a:t>
            </a:fld>
            <a:endParaRPr lang="es-CO"/>
          </a:p>
        </p:txBody>
      </p:sp>
    </p:spTree>
    <p:extLst>
      <p:ext uri="{BB962C8B-B14F-4D97-AF65-F5344CB8AC3E}">
        <p14:creationId xmlns:p14="http://schemas.microsoft.com/office/powerpoint/2010/main" val="75114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1D277F-504A-2F0D-AA68-795A5C0C8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B759A7-7709-BDCD-B153-5182DC2BF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A72913-9001-1E54-929C-188B91F00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F3944-4526-4BE7-9750-E81C24FC8444}" type="datetimeFigureOut">
              <a:rPr lang="es-CO" smtClean="0"/>
              <a:t>22/04/2025</a:t>
            </a:fld>
            <a:endParaRPr lang="es-CO"/>
          </a:p>
        </p:txBody>
      </p:sp>
      <p:sp>
        <p:nvSpPr>
          <p:cNvPr id="5" name="Marcador de pie de página 4">
            <a:extLst>
              <a:ext uri="{FF2B5EF4-FFF2-40B4-BE49-F238E27FC236}">
                <a16:creationId xmlns:a16="http://schemas.microsoft.com/office/drawing/2014/main" id="{C1D7BBD5-1652-C8E1-5302-A7DC47159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E55A629-0DD6-5ED1-B078-83486629C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2CB16-D494-4B74-9DD9-4AC772065F03}" type="slidenum">
              <a:rPr lang="es-CO" smtClean="0"/>
              <a:t>‹Nº›</a:t>
            </a:fld>
            <a:endParaRPr lang="es-CO"/>
          </a:p>
        </p:txBody>
      </p:sp>
    </p:spTree>
    <p:extLst>
      <p:ext uri="{BB962C8B-B14F-4D97-AF65-F5344CB8AC3E}">
        <p14:creationId xmlns:p14="http://schemas.microsoft.com/office/powerpoint/2010/main" val="3774525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png"/><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10" Type="http://schemas.openxmlformats.org/officeDocument/2006/relationships/image" Target="../media/image3.png"/><Relationship Id="rId4" Type="http://schemas.openxmlformats.org/officeDocument/2006/relationships/image" Target="../media/image45.jpe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emf"/><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3.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4.png"/><Relationship Id="rId5" Type="http://schemas.openxmlformats.org/officeDocument/2006/relationships/image" Target="../media/image58.svg"/><Relationship Id="rId10" Type="http://schemas.openxmlformats.org/officeDocument/2006/relationships/image" Target="../media/image14.png"/><Relationship Id="rId4" Type="http://schemas.openxmlformats.org/officeDocument/2006/relationships/image" Target="../media/image57.png"/><Relationship Id="rId9" Type="http://schemas.openxmlformats.org/officeDocument/2006/relationships/image" Target="../media/image62.sv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4.pn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1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3.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38.pn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8.png"/><Relationship Id="rId7" Type="http://schemas.openxmlformats.org/officeDocument/2006/relationships/diagramLayout" Target="../diagrams/layout5.xml"/><Relationship Id="rId12"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image" Target="../media/image3.png"/><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14.png"/><Relationship Id="rId9" Type="http://schemas.openxmlformats.org/officeDocument/2006/relationships/diagramColors" Target="../diagrams/colors5.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7.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hyperlink" Target="https://www.campusvirtualsp.org/es/curso/brote-de-sarampion-en-la-era-post-eliminacion-estudio-de-caso-2022" TargetMode="Externa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www.campusvirtualsp.org/es/curso/brotes-sarampion-rubeol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nuel.molina@esealprorev.gov.c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98C050-5863-139D-A32C-597AE057FBAE}"/>
              </a:ext>
            </a:extLst>
          </p:cNvPr>
          <p:cNvSpPr txBox="1"/>
          <p:nvPr/>
        </p:nvSpPr>
        <p:spPr>
          <a:xfrm>
            <a:off x="2713218" y="1963712"/>
            <a:ext cx="5399749" cy="1200329"/>
          </a:xfrm>
          <a:prstGeom prst="rect">
            <a:avLst/>
          </a:prstGeom>
          <a:noFill/>
        </p:spPr>
        <p:txBody>
          <a:bodyPr wrap="square" rtlCol="0">
            <a:spAutoFit/>
          </a:bodyPr>
          <a:lstStyle/>
          <a:p>
            <a:pPr algn="ctr"/>
            <a:r>
              <a:rPr lang="es-CO" sz="2400" b="1" dirty="0">
                <a:latin typeface="Arial Narrow" panose="020B0606020202030204" pitchFamily="34" charset="0"/>
              </a:rPr>
              <a:t>Protocolo de Vigilancia en Salud Pública: </a:t>
            </a:r>
            <a:br>
              <a:rPr lang="es-CO" sz="2400" b="1" dirty="0">
                <a:latin typeface="Arial Narrow" panose="020B0606020202030204" pitchFamily="34" charset="0"/>
              </a:rPr>
            </a:br>
            <a:r>
              <a:rPr lang="es-CO" sz="2400" b="1" i="1" dirty="0">
                <a:latin typeface="Arial Narrow" panose="020B0606020202030204" pitchFamily="34" charset="0"/>
              </a:rPr>
              <a:t>Sarampion Rubeola</a:t>
            </a:r>
            <a:br>
              <a:rPr lang="es-CO" sz="2400" b="1" i="1" dirty="0">
                <a:latin typeface="Arial Narrow" panose="020B0606020202030204" pitchFamily="34" charset="0"/>
              </a:rPr>
            </a:br>
            <a:r>
              <a:rPr lang="es-CO" sz="2400" b="1" i="1" dirty="0">
                <a:latin typeface="Arial Narrow" panose="020B0606020202030204" pitchFamily="34" charset="0"/>
              </a:rPr>
              <a:t>código: </a:t>
            </a:r>
            <a:endParaRPr lang="es-CO" sz="2400" b="1" dirty="0">
              <a:latin typeface="Arial Narrow" panose="020B060602020203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22" y="1"/>
            <a:ext cx="12072078" cy="805634"/>
          </a:xfrm>
          <a:prstGeom prst="rect">
            <a:avLst/>
          </a:prstGeom>
        </p:spPr>
      </p:pic>
      <p:sp>
        <p:nvSpPr>
          <p:cNvPr id="6" name="CuadroTexto 5">
            <a:extLst>
              <a:ext uri="{FF2B5EF4-FFF2-40B4-BE49-F238E27FC236}">
                <a16:creationId xmlns:a16="http://schemas.microsoft.com/office/drawing/2014/main" id="{FA4C6053-3303-EA4C-FE1B-5686E7E44BD8}"/>
              </a:ext>
            </a:extLst>
          </p:cNvPr>
          <p:cNvSpPr txBox="1"/>
          <p:nvPr/>
        </p:nvSpPr>
        <p:spPr>
          <a:xfrm>
            <a:off x="4004693" y="3438880"/>
            <a:ext cx="2816797" cy="461665"/>
          </a:xfrm>
          <a:prstGeom prst="rect">
            <a:avLst/>
          </a:prstGeom>
          <a:noFill/>
        </p:spPr>
        <p:txBody>
          <a:bodyPr wrap="none" rtlCol="0">
            <a:spAutoFit/>
          </a:bodyPr>
          <a:lstStyle/>
          <a:p>
            <a:pPr algn="ctr"/>
            <a:r>
              <a:rPr lang="es-CO" sz="2400" i="1" dirty="0">
                <a:latin typeface="Arial Narrow" panose="020B0606020202030204" pitchFamily="34" charset="0"/>
              </a:rPr>
              <a:t>Área de Epidemiología </a:t>
            </a:r>
          </a:p>
        </p:txBody>
      </p:sp>
      <p:sp>
        <p:nvSpPr>
          <p:cNvPr id="7" name="CuadroTexto 6">
            <a:extLst>
              <a:ext uri="{FF2B5EF4-FFF2-40B4-BE49-F238E27FC236}">
                <a16:creationId xmlns:a16="http://schemas.microsoft.com/office/drawing/2014/main" id="{AB80E457-3499-FEF9-505F-A04C82E21F90}"/>
              </a:ext>
            </a:extLst>
          </p:cNvPr>
          <p:cNvSpPr txBox="1"/>
          <p:nvPr/>
        </p:nvSpPr>
        <p:spPr>
          <a:xfrm>
            <a:off x="3332696" y="4651575"/>
            <a:ext cx="4607287" cy="923330"/>
          </a:xfrm>
          <a:prstGeom prst="rect">
            <a:avLst/>
          </a:prstGeom>
          <a:noFill/>
        </p:spPr>
        <p:txBody>
          <a:bodyPr wrap="none" rtlCol="0">
            <a:spAutoFit/>
          </a:bodyPr>
          <a:lstStyle/>
          <a:p>
            <a:r>
              <a:rPr lang="es-CO" dirty="0">
                <a:latin typeface="Arial Narrow" panose="020B0606020202030204" pitchFamily="34" charset="0"/>
              </a:rPr>
              <a:t>Luz Villamil Ripoll, Bacterióloga– Esp. Epidemiologia</a:t>
            </a:r>
            <a:br>
              <a:rPr lang="es-CO" dirty="0">
                <a:latin typeface="Arial Narrow" panose="020B0606020202030204" pitchFamily="34" charset="0"/>
              </a:rPr>
            </a:br>
            <a:r>
              <a:rPr lang="es-CO" dirty="0">
                <a:latin typeface="Arial Narrow" panose="020B0606020202030204" pitchFamily="34" charset="0"/>
              </a:rPr>
              <a:t>          E.S.E. Alejandro Prospero Reverend</a:t>
            </a:r>
          </a:p>
          <a:p>
            <a:pPr algn="ctr"/>
            <a:r>
              <a:rPr lang="es-CO" dirty="0">
                <a:latin typeface="Arial Narrow" panose="020B0606020202030204" pitchFamily="34" charset="0"/>
              </a:rPr>
              <a:t> 2.025</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spTree>
    <p:extLst>
      <p:ext uri="{BB962C8B-B14F-4D97-AF65-F5344CB8AC3E}">
        <p14:creationId xmlns:p14="http://schemas.microsoft.com/office/powerpoint/2010/main" val="374244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C33B0E4-21DD-D668-B07A-196F8375FDA1}"/>
              </a:ext>
            </a:extLst>
          </p:cNvPr>
          <p:cNvPicPr>
            <a:picLocks noChangeAspect="1"/>
          </p:cNvPicPr>
          <p:nvPr/>
        </p:nvPicPr>
        <p:blipFill>
          <a:blip r:embed="rId2"/>
          <a:stretch>
            <a:fillRect/>
          </a:stretch>
        </p:blipFill>
        <p:spPr>
          <a:xfrm>
            <a:off x="360792" y="1557502"/>
            <a:ext cx="5735208" cy="4047315"/>
          </a:xfrm>
          <a:prstGeom prst="rect">
            <a:avLst/>
          </a:prstGeom>
        </p:spPr>
      </p:pic>
      <p:pic>
        <p:nvPicPr>
          <p:cNvPr id="7" name="Imagen 6">
            <a:extLst>
              <a:ext uri="{FF2B5EF4-FFF2-40B4-BE49-F238E27FC236}">
                <a16:creationId xmlns:a16="http://schemas.microsoft.com/office/drawing/2014/main" id="{EF1D808B-512C-95D9-B3CA-7C6D055109C1}"/>
              </a:ext>
            </a:extLst>
          </p:cNvPr>
          <p:cNvPicPr>
            <a:picLocks noChangeAspect="1"/>
          </p:cNvPicPr>
          <p:nvPr/>
        </p:nvPicPr>
        <p:blipFill>
          <a:blip r:embed="rId3"/>
          <a:stretch>
            <a:fillRect/>
          </a:stretch>
        </p:blipFill>
        <p:spPr>
          <a:xfrm>
            <a:off x="6165225" y="1576552"/>
            <a:ext cx="5614337" cy="4028265"/>
          </a:xfrm>
          <a:prstGeom prst="rect">
            <a:avLst/>
          </a:prstGeom>
        </p:spPr>
      </p:pic>
      <p:sp>
        <p:nvSpPr>
          <p:cNvPr id="9" name="CuadroTexto 8">
            <a:extLst>
              <a:ext uri="{FF2B5EF4-FFF2-40B4-BE49-F238E27FC236}">
                <a16:creationId xmlns:a16="http://schemas.microsoft.com/office/drawing/2014/main" id="{6634A36F-FA86-5F97-4C1F-78E26938D0C1}"/>
              </a:ext>
            </a:extLst>
          </p:cNvPr>
          <p:cNvSpPr txBox="1"/>
          <p:nvPr/>
        </p:nvSpPr>
        <p:spPr>
          <a:xfrm>
            <a:off x="2100754" y="422306"/>
            <a:ext cx="8556735" cy="523220"/>
          </a:xfrm>
          <a:prstGeom prst="rect">
            <a:avLst/>
          </a:prstGeom>
          <a:noFill/>
        </p:spPr>
        <p:txBody>
          <a:bodyPr wrap="square">
            <a:spAutoFit/>
          </a:bodyPr>
          <a:lstStyle/>
          <a:p>
            <a:pPr algn="ctr"/>
            <a:r>
              <a:rPr lang="es-CO" sz="2800" b="1" dirty="0">
                <a:solidFill>
                  <a:srgbClr val="00B0F0"/>
                </a:solidFill>
                <a:latin typeface="Arial" panose="020B0604020202020204" pitchFamily="34" charset="0"/>
                <a:cs typeface="Arial" panose="020B0604020202020204" pitchFamily="34" charset="0"/>
              </a:rPr>
              <a:t>Otras enfermedades febriles exantemáticas</a:t>
            </a:r>
          </a:p>
        </p:txBody>
      </p:sp>
      <p:sp>
        <p:nvSpPr>
          <p:cNvPr id="2" name="CuadroTexto 1">
            <a:extLst>
              <a:ext uri="{FF2B5EF4-FFF2-40B4-BE49-F238E27FC236}">
                <a16:creationId xmlns:a16="http://schemas.microsoft.com/office/drawing/2014/main" id="{5BC62E2D-D611-1272-744A-8B53CBDAE852}"/>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12" name="Imagen 11">
            <a:extLst>
              <a:ext uri="{FF2B5EF4-FFF2-40B4-BE49-F238E27FC236}">
                <a16:creationId xmlns:a16="http://schemas.microsoft.com/office/drawing/2014/main" id="{D7AB33CA-32DC-7A38-AD8D-41B8B5482B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3" name="Imagen 12">
            <a:extLst>
              <a:ext uri="{FF2B5EF4-FFF2-40B4-BE49-F238E27FC236}">
                <a16:creationId xmlns:a16="http://schemas.microsoft.com/office/drawing/2014/main" id="{57A82053-4F65-967B-5187-7EC4C83B1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7" y="84019"/>
            <a:ext cx="12072078" cy="467638"/>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388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42FF6-3591-3031-3F43-C700EDE317D2}"/>
              </a:ext>
            </a:extLst>
          </p:cNvPr>
          <p:cNvSpPr>
            <a:spLocks noGrp="1"/>
          </p:cNvSpPr>
          <p:nvPr>
            <p:ph type="ctrTitle"/>
          </p:nvPr>
        </p:nvSpPr>
        <p:spPr>
          <a:xfrm>
            <a:off x="945932" y="-1671687"/>
            <a:ext cx="9144000" cy="2387600"/>
          </a:xfrm>
        </p:spPr>
        <p:txBody>
          <a:bodyPr>
            <a:normAutofit/>
          </a:bodyPr>
          <a:lstStyle/>
          <a:p>
            <a:r>
              <a:rPr lang="es-CO" sz="2400" b="1" dirty="0">
                <a:solidFill>
                  <a:srgbClr val="00B0F0"/>
                </a:solidFill>
                <a:latin typeface="Arial" panose="020B0604020202020204" pitchFamily="34" charset="0"/>
                <a:cs typeface="Arial" panose="020B0604020202020204" pitchFamily="34" charset="0"/>
              </a:rPr>
              <a:t>Complicaciones</a:t>
            </a:r>
          </a:p>
        </p:txBody>
      </p:sp>
      <p:sp>
        <p:nvSpPr>
          <p:cNvPr id="145" name="CuadroTexto 144">
            <a:extLst>
              <a:ext uri="{FF2B5EF4-FFF2-40B4-BE49-F238E27FC236}">
                <a16:creationId xmlns:a16="http://schemas.microsoft.com/office/drawing/2014/main" id="{02FC8B28-277A-A480-4E5A-C6EB27E641FF}"/>
              </a:ext>
            </a:extLst>
          </p:cNvPr>
          <p:cNvSpPr txBox="1"/>
          <p:nvPr/>
        </p:nvSpPr>
        <p:spPr>
          <a:xfrm>
            <a:off x="945932" y="2427888"/>
            <a:ext cx="4792716" cy="1631216"/>
          </a:xfrm>
          <a:prstGeom prst="rect">
            <a:avLst/>
          </a:prstGeom>
          <a:noFill/>
        </p:spPr>
        <p:txBody>
          <a:bodyPr wrap="square">
            <a:spAutoFit/>
          </a:bodyPr>
          <a:lstStyle/>
          <a:p>
            <a:pPr algn="just"/>
            <a:r>
              <a:rPr lang="es-ES" sz="2000" dirty="0"/>
              <a:t>Por grupo de edad, los niños menores de 5 años y los adultos de más de 20 presentan un riesgo mayor de complicaciones graves; la desnutrición y las inmunodeficiencias también aumentan esos riesgos.</a:t>
            </a:r>
            <a:endParaRPr lang="es-CO" sz="2000" dirty="0"/>
          </a:p>
        </p:txBody>
      </p:sp>
      <p:graphicFrame>
        <p:nvGraphicFramePr>
          <p:cNvPr id="153" name="Diagrama 152">
            <a:extLst>
              <a:ext uri="{FF2B5EF4-FFF2-40B4-BE49-F238E27FC236}">
                <a16:creationId xmlns:a16="http://schemas.microsoft.com/office/drawing/2014/main" id="{8F5EF439-13C7-E78E-808F-E15662F7C9C2}"/>
              </a:ext>
            </a:extLst>
          </p:cNvPr>
          <p:cNvGraphicFramePr/>
          <p:nvPr>
            <p:extLst>
              <p:ext uri="{D42A27DB-BD31-4B8C-83A1-F6EECF244321}">
                <p14:modId xmlns:p14="http://schemas.microsoft.com/office/powerpoint/2010/main" val="187463284"/>
              </p:ext>
            </p:extLst>
          </p:nvPr>
        </p:nvGraphicFramePr>
        <p:xfrm>
          <a:off x="1829362" y="1137665"/>
          <a:ext cx="10957035" cy="552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1B6F1BE-33FC-4094-10D4-B7F208B36C54}"/>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9" name="Imagen 8">
            <a:extLst>
              <a:ext uri="{FF2B5EF4-FFF2-40B4-BE49-F238E27FC236}">
                <a16:creationId xmlns:a16="http://schemas.microsoft.com/office/drawing/2014/main" id="{856072D7-9D1D-AC03-8005-027E22E9B9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0" name="Imagen 9">
            <a:extLst>
              <a:ext uri="{FF2B5EF4-FFF2-40B4-BE49-F238E27FC236}">
                <a16:creationId xmlns:a16="http://schemas.microsoft.com/office/drawing/2014/main" id="{1C446D74-F470-58EB-A206-F468F520B3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072078" cy="805634"/>
          </a:xfrm>
          <a:prstGeom prst="rect">
            <a:avLst/>
          </a:prstGeom>
        </p:spPr>
      </p:pic>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32286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Graphic spid="15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D4C0D-0722-D76F-EDA5-175BEBCA2963}"/>
              </a:ext>
            </a:extLst>
          </p:cNvPr>
          <p:cNvSpPr>
            <a:spLocks noGrp="1"/>
          </p:cNvSpPr>
          <p:nvPr>
            <p:ph type="title"/>
          </p:nvPr>
        </p:nvSpPr>
        <p:spPr>
          <a:xfrm>
            <a:off x="838200" y="558089"/>
            <a:ext cx="10515600" cy="1325563"/>
          </a:xfrm>
        </p:spPr>
        <p:txBody>
          <a:bodyPr/>
          <a:lstStyle/>
          <a:p>
            <a:pPr algn="ctr"/>
            <a:r>
              <a:rPr lang="es-CO" sz="2400" b="1" dirty="0">
                <a:latin typeface="Arial" panose="020B0604020202020204" pitchFamily="34" charset="0"/>
                <a:cs typeface="Arial" panose="020B0604020202020204" pitchFamily="34" charset="0"/>
              </a:rPr>
              <a:t>Rubéola</a:t>
            </a:r>
          </a:p>
        </p:txBody>
      </p:sp>
      <p:sp>
        <p:nvSpPr>
          <p:cNvPr id="3" name="Marcador de contenido 2">
            <a:extLst>
              <a:ext uri="{FF2B5EF4-FFF2-40B4-BE49-F238E27FC236}">
                <a16:creationId xmlns:a16="http://schemas.microsoft.com/office/drawing/2014/main" id="{94C45431-99D2-60E2-3D6B-E5D0C611CD38}"/>
              </a:ext>
            </a:extLst>
          </p:cNvPr>
          <p:cNvSpPr>
            <a:spLocks noGrp="1"/>
          </p:cNvSpPr>
          <p:nvPr>
            <p:ph idx="1"/>
          </p:nvPr>
        </p:nvSpPr>
        <p:spPr>
          <a:xfrm>
            <a:off x="1090446" y="1883652"/>
            <a:ext cx="10005295" cy="4351338"/>
          </a:xfrm>
          <a:solidFill>
            <a:schemeClr val="accent5">
              <a:lumMod val="40000"/>
              <a:lumOff val="60000"/>
            </a:schemeClr>
          </a:solidFill>
        </p:spPr>
        <p:txBody>
          <a:bodyPr/>
          <a:lstStyle/>
          <a:p>
            <a:pPr algn="just"/>
            <a:r>
              <a:rPr lang="es-ES" sz="2400" dirty="0">
                <a:latin typeface="Arial" panose="020B0604020202020204" pitchFamily="34" charset="0"/>
                <a:cs typeface="Arial" panose="020B0604020202020204" pitchFamily="34" charset="0"/>
              </a:rPr>
              <a:t>Es una enfermedad exantemática, aguda, caracterizada por fiebre, rash máculo-papular difuso puntiforme; pródromos por 1-5 días de fiebre leve (&lt;39ºC), cefalea, malestar general, coriza y conjuntivitis. </a:t>
            </a:r>
          </a:p>
          <a:p>
            <a:pPr marL="0" indent="0" algn="just">
              <a:buNone/>
            </a:pPr>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La característica más relevante es la presencia de linfadenopatías pos-auriculares, occipitales y cervicales posteriores y precede al rash en 5-10 días. </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exantema tiene máxima intensidad en el segundo día y desaparece hasta el sexto día; no se presenta descamación.</a:t>
            </a:r>
            <a:endParaRPr lang="es-CO" sz="24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A96129F-1300-0AA0-7ADF-4F579C374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9" name="Imagen 8">
            <a:extLst>
              <a:ext uri="{FF2B5EF4-FFF2-40B4-BE49-F238E27FC236}">
                <a16:creationId xmlns:a16="http://schemas.microsoft.com/office/drawing/2014/main" id="{97D2FF90-8D89-707D-8584-B9FC956663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7686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o 72">
            <a:extLst>
              <a:ext uri="{FF2B5EF4-FFF2-40B4-BE49-F238E27FC236}">
                <a16:creationId xmlns:a16="http://schemas.microsoft.com/office/drawing/2014/main" id="{A6D036CE-7269-F1C2-2B4E-4E4B2772FA8A}"/>
              </a:ext>
            </a:extLst>
          </p:cNvPr>
          <p:cNvGrpSpPr/>
          <p:nvPr/>
        </p:nvGrpSpPr>
        <p:grpSpPr>
          <a:xfrm>
            <a:off x="965691" y="1616727"/>
            <a:ext cx="2641359" cy="2530979"/>
            <a:chOff x="1243815" y="1577527"/>
            <a:chExt cx="2641359" cy="2530979"/>
          </a:xfrm>
        </p:grpSpPr>
        <p:grpSp>
          <p:nvGrpSpPr>
            <p:cNvPr id="71" name="Grupo 70">
              <a:extLst>
                <a:ext uri="{FF2B5EF4-FFF2-40B4-BE49-F238E27FC236}">
                  <a16:creationId xmlns:a16="http://schemas.microsoft.com/office/drawing/2014/main" id="{EC330252-C4C0-6D06-CD1C-F6C6117724EC}"/>
                </a:ext>
              </a:extLst>
            </p:cNvPr>
            <p:cNvGrpSpPr/>
            <p:nvPr/>
          </p:nvGrpSpPr>
          <p:grpSpPr>
            <a:xfrm>
              <a:off x="1243815" y="1577527"/>
              <a:ext cx="2641359" cy="2530979"/>
              <a:chOff x="1243815" y="1577527"/>
              <a:chExt cx="2641359" cy="2530979"/>
            </a:xfrm>
          </p:grpSpPr>
          <p:sp>
            <p:nvSpPr>
              <p:cNvPr id="29" name="Google Shape;557;p35">
                <a:extLst>
                  <a:ext uri="{FF2B5EF4-FFF2-40B4-BE49-F238E27FC236}">
                    <a16:creationId xmlns:a16="http://schemas.microsoft.com/office/drawing/2014/main" id="{2B698F18-83FC-2B16-7DAE-F0BCCA49EECE}"/>
                  </a:ext>
                </a:extLst>
              </p:cNvPr>
              <p:cNvSpPr/>
              <p:nvPr/>
            </p:nvSpPr>
            <p:spPr>
              <a:xfrm>
                <a:off x="1243815" y="2977675"/>
                <a:ext cx="2641179" cy="1130831"/>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Virus de la </a:t>
                </a:r>
                <a:r>
                  <a:rPr kumimoji="0" lang="en-US" sz="1300" b="0" i="0"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familia</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p>
              <a:p>
                <a:pPr algn="ctr" eaLnBrk="1" fontAlgn="auto" hangingPunct="1">
                  <a:spcBef>
                    <a:spcPts val="0"/>
                  </a:spcBef>
                  <a:spcAft>
                    <a:spcPts val="0"/>
                  </a:spcAft>
                  <a:buClr>
                    <a:srgbClr val="000000"/>
                  </a:buClr>
                  <a:defRPr/>
                </a:pPr>
                <a:r>
                  <a:rPr kumimoji="0" lang="es-ES" sz="1300" b="0" i="1"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Togaviridae</a:t>
                </a:r>
                <a:r>
                  <a:rPr lang="es-ES" sz="1300" i="1" kern="0" dirty="0">
                    <a:solidFill>
                      <a:srgbClr val="000000"/>
                    </a:solidFill>
                    <a:latin typeface="Arial" panose="020B0604020202020204" pitchFamily="34" charset="0"/>
                    <a:ea typeface="Roboto"/>
                    <a:cs typeface="Arial" panose="020B0604020202020204" pitchFamily="34" charset="0"/>
                    <a:sym typeface="Roboto"/>
                  </a:rPr>
                  <a:t>, </a:t>
                </a:r>
                <a:r>
                  <a:rPr kumimoji="0" lang="en-US" sz="1300" b="0" i="0"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género</a:t>
                </a:r>
                <a:r>
                  <a:rPr kumimoji="0" lang="en-U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kumimoji="0" lang="en-US" sz="1300" b="0" i="1"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Rubivirus</a:t>
                </a:r>
                <a:endParaRPr kumimoji="0" lang="en-US" sz="1300" b="0" i="1"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1"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30" name="Google Shape;558;p35">
                <a:extLst>
                  <a:ext uri="{FF2B5EF4-FFF2-40B4-BE49-F238E27FC236}">
                    <a16:creationId xmlns:a16="http://schemas.microsoft.com/office/drawing/2014/main" id="{7F21A2D9-47BF-3ABF-32B2-38B7CDE6933B}"/>
                  </a:ext>
                </a:extLst>
              </p:cNvPr>
              <p:cNvSpPr/>
              <p:nvPr/>
            </p:nvSpPr>
            <p:spPr>
              <a:xfrm>
                <a:off x="1243815" y="1577527"/>
                <a:ext cx="2641359" cy="1130831"/>
              </a:xfrm>
              <a:prstGeom prst="roundRect">
                <a:avLst>
                  <a:gd name="adj" fmla="val 11702"/>
                </a:avLst>
              </a:prstGeom>
              <a:solidFill>
                <a:srgbClr val="FD9A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_tradnl"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Agente</a:t>
                </a:r>
                <a:endParaRPr kumimoji="0" lang="es-CO"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grpSp>
        <p:cxnSp>
          <p:nvCxnSpPr>
            <p:cNvPr id="45" name="Google Shape;587;p35">
              <a:extLst>
                <a:ext uri="{FF2B5EF4-FFF2-40B4-BE49-F238E27FC236}">
                  <a16:creationId xmlns:a16="http://schemas.microsoft.com/office/drawing/2014/main" id="{0D40ED4B-C598-F86D-4E67-B3ED7815E03C}"/>
                </a:ext>
              </a:extLst>
            </p:cNvPr>
            <p:cNvCxnSpPr>
              <a:cxnSpLocks/>
              <a:stCxn id="30" idx="2"/>
              <a:endCxn id="29" idx="0"/>
            </p:cNvCxnSpPr>
            <p:nvPr/>
          </p:nvCxnSpPr>
          <p:spPr>
            <a:xfrm flipH="1">
              <a:off x="2564405" y="2708358"/>
              <a:ext cx="90" cy="269317"/>
            </a:xfrm>
            <a:prstGeom prst="straightConnector1">
              <a:avLst/>
            </a:prstGeom>
            <a:noFill/>
            <a:ln w="19050" cap="flat" cmpd="sng">
              <a:solidFill>
                <a:srgbClr val="000000"/>
              </a:solidFill>
              <a:prstDash val="dash"/>
              <a:round/>
              <a:headEnd type="none" w="med" len="med"/>
              <a:tailEnd type="none" w="med" len="med"/>
            </a:ln>
          </p:spPr>
        </p:cxnSp>
      </p:grpSp>
      <p:grpSp>
        <p:nvGrpSpPr>
          <p:cNvPr id="74" name="Grupo 73">
            <a:extLst>
              <a:ext uri="{FF2B5EF4-FFF2-40B4-BE49-F238E27FC236}">
                <a16:creationId xmlns:a16="http://schemas.microsoft.com/office/drawing/2014/main" id="{57C7CECD-D1BB-B4B3-2B91-3076ACB668F8}"/>
              </a:ext>
            </a:extLst>
          </p:cNvPr>
          <p:cNvGrpSpPr/>
          <p:nvPr/>
        </p:nvGrpSpPr>
        <p:grpSpPr>
          <a:xfrm>
            <a:off x="4363320" y="1624509"/>
            <a:ext cx="2987149" cy="4215908"/>
            <a:chOff x="4326127" y="1540477"/>
            <a:chExt cx="2816832" cy="4215908"/>
          </a:xfrm>
        </p:grpSpPr>
        <p:grpSp>
          <p:nvGrpSpPr>
            <p:cNvPr id="33" name="Google Shape;563;p35">
              <a:extLst>
                <a:ext uri="{FF2B5EF4-FFF2-40B4-BE49-F238E27FC236}">
                  <a16:creationId xmlns:a16="http://schemas.microsoft.com/office/drawing/2014/main" id="{A272A9BC-4EE5-27DD-4226-BEBF29478715}"/>
                </a:ext>
              </a:extLst>
            </p:cNvPr>
            <p:cNvGrpSpPr/>
            <p:nvPr/>
          </p:nvGrpSpPr>
          <p:grpSpPr>
            <a:xfrm>
              <a:off x="4326127" y="1540477"/>
              <a:ext cx="2641540" cy="2570703"/>
              <a:chOff x="2131803" y="1278867"/>
              <a:chExt cx="1540605" cy="1968012"/>
            </a:xfrm>
          </p:grpSpPr>
          <p:sp>
            <p:nvSpPr>
              <p:cNvPr id="34" name="Google Shape;564;p35">
                <a:extLst>
                  <a:ext uri="{FF2B5EF4-FFF2-40B4-BE49-F238E27FC236}">
                    <a16:creationId xmlns:a16="http://schemas.microsoft.com/office/drawing/2014/main" id="{67DA70E6-5AF9-8504-F8D3-8D0B934E47A3}"/>
                  </a:ext>
                </a:extLst>
              </p:cNvPr>
              <p:cNvSpPr/>
              <p:nvPr/>
            </p:nvSpPr>
            <p:spPr>
              <a:xfrm>
                <a:off x="2131803"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Pts val="1100"/>
                  <a:buFont typeface="Arial"/>
                  <a:buNone/>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Contacto directo con secreciones nasales o faríngeas de personas infectadas.</a:t>
                </a:r>
              </a:p>
            </p:txBody>
          </p:sp>
          <p:sp>
            <p:nvSpPr>
              <p:cNvPr id="35" name="Google Shape;565;p35">
                <a:extLst>
                  <a:ext uri="{FF2B5EF4-FFF2-40B4-BE49-F238E27FC236}">
                    <a16:creationId xmlns:a16="http://schemas.microsoft.com/office/drawing/2014/main" id="{64DC543E-E1D2-42F0-E327-8897962FB8DC}"/>
                  </a:ext>
                </a:extLst>
              </p:cNvPr>
              <p:cNvSpPr/>
              <p:nvPr/>
            </p:nvSpPr>
            <p:spPr>
              <a:xfrm>
                <a:off x="2131803" y="1278867"/>
                <a:ext cx="1540605" cy="879300"/>
              </a:xfrm>
              <a:prstGeom prst="roundRect">
                <a:avLst>
                  <a:gd name="adj" fmla="val 11702"/>
                </a:avLst>
              </a:prstGeom>
              <a:solidFill>
                <a:srgbClr val="B791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Modo de transmisión</a:t>
                </a:r>
              </a:p>
            </p:txBody>
          </p:sp>
        </p:grpSp>
        <p:cxnSp>
          <p:nvCxnSpPr>
            <p:cNvPr id="47" name="Google Shape;589;p35">
              <a:extLst>
                <a:ext uri="{FF2B5EF4-FFF2-40B4-BE49-F238E27FC236}">
                  <a16:creationId xmlns:a16="http://schemas.microsoft.com/office/drawing/2014/main" id="{A2067F17-41A4-AF33-F233-A318CBB3C32C}"/>
                </a:ext>
              </a:extLst>
            </p:cNvPr>
            <p:cNvCxnSpPr>
              <a:cxnSpLocks/>
              <a:stCxn id="35" idx="2"/>
              <a:endCxn id="34" idx="0"/>
            </p:cNvCxnSpPr>
            <p:nvPr/>
          </p:nvCxnSpPr>
          <p:spPr>
            <a:xfrm flipH="1">
              <a:off x="5646807" y="2689057"/>
              <a:ext cx="90" cy="273543"/>
            </a:xfrm>
            <a:prstGeom prst="straightConnector1">
              <a:avLst/>
            </a:prstGeom>
            <a:noFill/>
            <a:ln w="19050" cap="flat" cmpd="sng">
              <a:solidFill>
                <a:srgbClr val="000000"/>
              </a:solidFill>
              <a:prstDash val="dash"/>
              <a:round/>
              <a:headEnd type="none" w="med" len="med"/>
              <a:tailEnd type="none" w="med" len="med"/>
            </a:ln>
          </p:spPr>
        </p:cxnSp>
        <p:cxnSp>
          <p:nvCxnSpPr>
            <p:cNvPr id="48" name="Google Shape;590;p35">
              <a:extLst>
                <a:ext uri="{FF2B5EF4-FFF2-40B4-BE49-F238E27FC236}">
                  <a16:creationId xmlns:a16="http://schemas.microsoft.com/office/drawing/2014/main" id="{3F06D29C-8456-D1FC-A079-BFBB6D0AB82B}"/>
                </a:ext>
              </a:extLst>
            </p:cNvPr>
            <p:cNvCxnSpPr>
              <a:cxnSpLocks/>
              <a:stCxn id="34" idx="2"/>
            </p:cNvCxnSpPr>
            <p:nvPr/>
          </p:nvCxnSpPr>
          <p:spPr>
            <a:xfrm flipH="1">
              <a:off x="5642880" y="4111180"/>
              <a:ext cx="3927" cy="271007"/>
            </a:xfrm>
            <a:prstGeom prst="straightConnector1">
              <a:avLst/>
            </a:prstGeom>
            <a:noFill/>
            <a:ln w="19050" cap="flat" cmpd="sng">
              <a:solidFill>
                <a:srgbClr val="000000"/>
              </a:solidFill>
              <a:prstDash val="dash"/>
              <a:round/>
              <a:headEnd type="none" w="med" len="med"/>
              <a:tailEnd type="none" w="med" len="med"/>
            </a:ln>
          </p:spPr>
        </p:cxnSp>
        <p:sp>
          <p:nvSpPr>
            <p:cNvPr id="66" name="Google Shape;557;p35">
              <a:extLst>
                <a:ext uri="{FF2B5EF4-FFF2-40B4-BE49-F238E27FC236}">
                  <a16:creationId xmlns:a16="http://schemas.microsoft.com/office/drawing/2014/main" id="{BB2CDA25-0F12-7954-574E-1CE8E6A518D2}"/>
                </a:ext>
              </a:extLst>
            </p:cNvPr>
            <p:cNvSpPr/>
            <p:nvPr/>
          </p:nvSpPr>
          <p:spPr>
            <a:xfrm>
              <a:off x="4326127" y="4314616"/>
              <a:ext cx="2816832" cy="1441769"/>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Dispersión de partículas virales en el aire de ambientes cerrados y hacinados como reclusiones militares, escuelas, jardines infantiles, clínicas, entre otros.</a:t>
              </a: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grpSp>
      <p:grpSp>
        <p:nvGrpSpPr>
          <p:cNvPr id="75" name="Grupo 74">
            <a:extLst>
              <a:ext uri="{FF2B5EF4-FFF2-40B4-BE49-F238E27FC236}">
                <a16:creationId xmlns:a16="http://schemas.microsoft.com/office/drawing/2014/main" id="{9E05603F-6FDA-5D19-B0BB-7070A01D19B9}"/>
              </a:ext>
            </a:extLst>
          </p:cNvPr>
          <p:cNvGrpSpPr/>
          <p:nvPr/>
        </p:nvGrpSpPr>
        <p:grpSpPr>
          <a:xfrm>
            <a:off x="7752550" y="1624509"/>
            <a:ext cx="2688734" cy="2656703"/>
            <a:chOff x="7658326" y="1558966"/>
            <a:chExt cx="2521069" cy="2533723"/>
          </a:xfrm>
        </p:grpSpPr>
        <p:grpSp>
          <p:nvGrpSpPr>
            <p:cNvPr id="40" name="Google Shape;570;p35">
              <a:extLst>
                <a:ext uri="{FF2B5EF4-FFF2-40B4-BE49-F238E27FC236}">
                  <a16:creationId xmlns:a16="http://schemas.microsoft.com/office/drawing/2014/main" id="{58032EE8-F27C-E379-D94E-960CB6E81F3F}"/>
                </a:ext>
              </a:extLst>
            </p:cNvPr>
            <p:cNvGrpSpPr/>
            <p:nvPr/>
          </p:nvGrpSpPr>
          <p:grpSpPr>
            <a:xfrm>
              <a:off x="7658326" y="1558966"/>
              <a:ext cx="2521069" cy="2533723"/>
              <a:chOff x="3806390" y="1278867"/>
              <a:chExt cx="1540605" cy="1968013"/>
            </a:xfrm>
          </p:grpSpPr>
          <p:sp>
            <p:nvSpPr>
              <p:cNvPr id="41" name="Google Shape;571;p35">
                <a:extLst>
                  <a:ext uri="{FF2B5EF4-FFF2-40B4-BE49-F238E27FC236}">
                    <a16:creationId xmlns:a16="http://schemas.microsoft.com/office/drawing/2014/main" id="{ED306D1F-6FCE-1A81-C81A-F12FB76AE3F4}"/>
                  </a:ext>
                </a:extLst>
              </p:cNvPr>
              <p:cNvSpPr/>
              <p:nvPr/>
            </p:nvSpPr>
            <p:spPr>
              <a:xfrm>
                <a:off x="3806390"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ES" sz="1300" dirty="0">
                    <a:latin typeface="Arial" panose="020B0604020202020204" pitchFamily="34" charset="0"/>
                    <a:cs typeface="Arial" panose="020B0604020202020204" pitchFamily="34" charset="0"/>
                  </a:rPr>
                  <a:t>De 14 días, con un rango entre </a:t>
                </a:r>
                <a:r>
                  <a:rPr lang="es-ES" sz="1300" b="1" dirty="0">
                    <a:latin typeface="Arial" panose="020B0604020202020204" pitchFamily="34" charset="0"/>
                    <a:cs typeface="Arial" panose="020B0604020202020204" pitchFamily="34" charset="0"/>
                  </a:rPr>
                  <a:t>12 – 23 días.</a:t>
                </a:r>
                <a:endParaRPr kumimoji="0" lang="es-ES" sz="1300" b="1"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42" name="Google Shape;572;p35">
                <a:extLst>
                  <a:ext uri="{FF2B5EF4-FFF2-40B4-BE49-F238E27FC236}">
                    <a16:creationId xmlns:a16="http://schemas.microsoft.com/office/drawing/2014/main" id="{DC6435A8-07BE-C830-4971-4DBA646E2890}"/>
                  </a:ext>
                </a:extLst>
              </p:cNvPr>
              <p:cNvSpPr/>
              <p:nvPr/>
            </p:nvSpPr>
            <p:spPr>
              <a:xfrm>
                <a:off x="3806390" y="1278867"/>
                <a:ext cx="1540605" cy="879300"/>
              </a:xfrm>
              <a:prstGeom prst="roundRect">
                <a:avLst>
                  <a:gd name="adj" fmla="val 11702"/>
                </a:avLst>
              </a:prstGeom>
              <a:solidFill>
                <a:srgbClr val="71E2B9"/>
              </a:solidFill>
              <a:ln>
                <a:noFill/>
              </a:ln>
            </p:spPr>
            <p:txBody>
              <a:bodyPr spcFirstLastPara="1" wrap="square" lIns="91425" tIns="91425" rIns="91425" bIns="91425" anchor="ctr" anchorCtr="0">
                <a:noAutofit/>
              </a:bodyPr>
              <a:lstStyle/>
              <a:p>
                <a:pPr lvl="0" algn="ctr"/>
                <a:r>
                  <a:rPr lang="es-ES_tradnl" b="1" dirty="0">
                    <a:solidFill>
                      <a:schemeClr val="tx1"/>
                    </a:solidFill>
                    <a:latin typeface="Arial" panose="020B0604020202020204" pitchFamily="34" charset="0"/>
                    <a:cs typeface="Arial" panose="020B0604020202020204" pitchFamily="34" charset="0"/>
                  </a:rPr>
                  <a:t>Período de incubación</a:t>
                </a:r>
                <a:endParaRPr lang="es-CO" b="1" dirty="0">
                  <a:solidFill>
                    <a:schemeClr val="tx1"/>
                  </a:solidFill>
                  <a:latin typeface="Arial" panose="020B0604020202020204" pitchFamily="34" charset="0"/>
                  <a:cs typeface="Arial" panose="020B0604020202020204" pitchFamily="34" charset="0"/>
                </a:endParaRPr>
              </a:p>
            </p:txBody>
          </p:sp>
        </p:grpSp>
        <p:cxnSp>
          <p:nvCxnSpPr>
            <p:cNvPr id="49" name="Google Shape;591;p35">
              <a:extLst>
                <a:ext uri="{FF2B5EF4-FFF2-40B4-BE49-F238E27FC236}">
                  <a16:creationId xmlns:a16="http://schemas.microsoft.com/office/drawing/2014/main" id="{23EBF5BD-5F7B-4ECD-1227-78972C89F34D}"/>
                </a:ext>
              </a:extLst>
            </p:cNvPr>
            <p:cNvCxnSpPr>
              <a:cxnSpLocks/>
              <a:stCxn id="42" idx="2"/>
              <a:endCxn id="41" idx="0"/>
            </p:cNvCxnSpPr>
            <p:nvPr/>
          </p:nvCxnSpPr>
          <p:spPr>
            <a:xfrm flipH="1">
              <a:off x="8918775" y="2691023"/>
              <a:ext cx="86" cy="269608"/>
            </a:xfrm>
            <a:prstGeom prst="straightConnector1">
              <a:avLst/>
            </a:prstGeom>
            <a:noFill/>
            <a:ln w="19050" cap="flat" cmpd="sng">
              <a:solidFill>
                <a:srgbClr val="000000"/>
              </a:solidFill>
              <a:prstDash val="dash"/>
              <a:round/>
              <a:headEnd type="none" w="med" len="med"/>
              <a:tailEnd type="none" w="med" len="med"/>
            </a:ln>
          </p:spPr>
        </p:cxnSp>
      </p:grpSp>
      <p:sp>
        <p:nvSpPr>
          <p:cNvPr id="69" name="Título 1">
            <a:extLst>
              <a:ext uri="{FF2B5EF4-FFF2-40B4-BE49-F238E27FC236}">
                <a16:creationId xmlns:a16="http://schemas.microsoft.com/office/drawing/2014/main" id="{604692B7-D097-8F56-5DA9-5C2C2034F890}"/>
              </a:ext>
            </a:extLst>
          </p:cNvPr>
          <p:cNvSpPr>
            <a:spLocks noGrp="1"/>
          </p:cNvSpPr>
          <p:nvPr>
            <p:ph type="title"/>
          </p:nvPr>
        </p:nvSpPr>
        <p:spPr>
          <a:xfrm>
            <a:off x="2494750" y="39677"/>
            <a:ext cx="10515600" cy="1325563"/>
          </a:xfrm>
        </p:spPr>
        <p:txBody>
          <a:bodyPr/>
          <a:lstStyle/>
          <a:p>
            <a:r>
              <a:rPr lang="es-CO" sz="2400" b="1" dirty="0">
                <a:solidFill>
                  <a:srgbClr val="00B0F0"/>
                </a:solidFill>
                <a:latin typeface="Arial" panose="020B0604020202020204" pitchFamily="34" charset="0"/>
                <a:cs typeface="Arial" panose="020B0604020202020204" pitchFamily="34" charset="0"/>
              </a:rPr>
              <a:t>Características generales de la rubéola</a:t>
            </a:r>
          </a:p>
        </p:txBody>
      </p:sp>
      <p:sp>
        <p:nvSpPr>
          <p:cNvPr id="70" name="CuadroTexto 69">
            <a:extLst>
              <a:ext uri="{FF2B5EF4-FFF2-40B4-BE49-F238E27FC236}">
                <a16:creationId xmlns:a16="http://schemas.microsoft.com/office/drawing/2014/main" id="{EAF4C12D-9E26-7FF1-5880-574712650BC9}"/>
              </a:ext>
            </a:extLst>
          </p:cNvPr>
          <p:cNvSpPr txBox="1"/>
          <p:nvPr/>
        </p:nvSpPr>
        <p:spPr>
          <a:xfrm>
            <a:off x="476743" y="6067156"/>
            <a:ext cx="3764181" cy="507831"/>
          </a:xfrm>
          <a:prstGeom prst="rect">
            <a:avLst/>
          </a:prstGeom>
          <a:noFill/>
        </p:spPr>
        <p:txBody>
          <a:bodyPr wrap="square" rtlCol="0">
            <a:spAutoFit/>
          </a:bodyPr>
          <a:lstStyle/>
          <a:p>
            <a:pPr algn="just"/>
            <a:r>
              <a:rPr lang="es-ES" sz="900" dirty="0">
                <a:latin typeface="Arial" panose="020B0604020202020204" pitchFamily="34" charset="0"/>
                <a:cs typeface="Arial" panose="020B0604020202020204" pitchFamily="34" charset="0"/>
              </a:rPr>
              <a:t>Diagrama de la partícula del virus de la rubéola correlacionado con el mapa genético (según [13, 17]). Las glicoproteínas E1 y E2 existen como heterodímeros</a:t>
            </a:r>
            <a:endParaRPr lang="es-CO" sz="9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9695943-0AFD-8548-8B64-C46C323B06F7}"/>
              </a:ext>
            </a:extLst>
          </p:cNvPr>
          <p:cNvPicPr>
            <a:picLocks noChangeAspect="1"/>
          </p:cNvPicPr>
          <p:nvPr/>
        </p:nvPicPr>
        <p:blipFill>
          <a:blip r:embed="rId3"/>
          <a:stretch>
            <a:fillRect/>
          </a:stretch>
        </p:blipFill>
        <p:spPr>
          <a:xfrm>
            <a:off x="801781" y="4215428"/>
            <a:ext cx="2968998" cy="1848347"/>
          </a:xfrm>
          <a:prstGeom prst="rect">
            <a:avLst/>
          </a:prstGeom>
        </p:spPr>
      </p:pic>
      <p:pic>
        <p:nvPicPr>
          <p:cNvPr id="7" name="Imagen 6">
            <a:extLst>
              <a:ext uri="{FF2B5EF4-FFF2-40B4-BE49-F238E27FC236}">
                <a16:creationId xmlns:a16="http://schemas.microsoft.com/office/drawing/2014/main" id="{B4FDBDAD-EFBE-B0D7-430E-59080240EF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8" name="Imagen 7">
            <a:extLst>
              <a:ext uri="{FF2B5EF4-FFF2-40B4-BE49-F238E27FC236}">
                <a16:creationId xmlns:a16="http://schemas.microsoft.com/office/drawing/2014/main" id="{7AC33567-CB13-3DE6-017B-9C9D002B4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46" name="Imagen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61" y="89235"/>
            <a:ext cx="12072078" cy="463387"/>
          </a:xfrm>
          <a:prstGeom prst="rect">
            <a:avLst/>
          </a:prstGeom>
        </p:spPr>
      </p:pic>
      <p:pic>
        <p:nvPicPr>
          <p:cNvPr id="50" name="Imagen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5507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o 72">
            <a:extLst>
              <a:ext uri="{FF2B5EF4-FFF2-40B4-BE49-F238E27FC236}">
                <a16:creationId xmlns:a16="http://schemas.microsoft.com/office/drawing/2014/main" id="{A6D036CE-7269-F1C2-2B4E-4E4B2772FA8A}"/>
              </a:ext>
            </a:extLst>
          </p:cNvPr>
          <p:cNvGrpSpPr/>
          <p:nvPr/>
        </p:nvGrpSpPr>
        <p:grpSpPr>
          <a:xfrm>
            <a:off x="905204" y="2080993"/>
            <a:ext cx="2715592" cy="4023389"/>
            <a:chOff x="1169582" y="1577527"/>
            <a:chExt cx="2715592" cy="4023389"/>
          </a:xfrm>
        </p:grpSpPr>
        <p:grpSp>
          <p:nvGrpSpPr>
            <p:cNvPr id="71" name="Grupo 70">
              <a:extLst>
                <a:ext uri="{FF2B5EF4-FFF2-40B4-BE49-F238E27FC236}">
                  <a16:creationId xmlns:a16="http://schemas.microsoft.com/office/drawing/2014/main" id="{EC330252-C4C0-6D06-CD1C-F6C6117724EC}"/>
                </a:ext>
              </a:extLst>
            </p:cNvPr>
            <p:cNvGrpSpPr/>
            <p:nvPr/>
          </p:nvGrpSpPr>
          <p:grpSpPr>
            <a:xfrm>
              <a:off x="1243815" y="1577527"/>
              <a:ext cx="2641359" cy="2530979"/>
              <a:chOff x="1243815" y="1577527"/>
              <a:chExt cx="2641359" cy="2530979"/>
            </a:xfrm>
          </p:grpSpPr>
          <p:sp>
            <p:nvSpPr>
              <p:cNvPr id="29" name="Google Shape;557;p35">
                <a:extLst>
                  <a:ext uri="{FF2B5EF4-FFF2-40B4-BE49-F238E27FC236}">
                    <a16:creationId xmlns:a16="http://schemas.microsoft.com/office/drawing/2014/main" id="{2B698F18-83FC-2B16-7DAE-F0BCCA49EECE}"/>
                  </a:ext>
                </a:extLst>
              </p:cNvPr>
              <p:cNvSpPr/>
              <p:nvPr/>
            </p:nvSpPr>
            <p:spPr>
              <a:xfrm>
                <a:off x="1243815" y="2977675"/>
                <a:ext cx="2641179" cy="1130831"/>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dirty="0">
                    <a:latin typeface="Arial" panose="020B0604020202020204" pitchFamily="34" charset="0"/>
                    <a:cs typeface="Arial" panose="020B0604020202020204" pitchFamily="34" charset="0"/>
                  </a:rPr>
                  <a:t>Las personas infectadas con rubéola son más contagiosas cuando presentan la erupción</a:t>
                </a:r>
                <a:endParaRPr kumimoji="0" lang="en-US" sz="1300" b="0" i="1"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30" name="Google Shape;558;p35">
                <a:extLst>
                  <a:ext uri="{FF2B5EF4-FFF2-40B4-BE49-F238E27FC236}">
                    <a16:creationId xmlns:a16="http://schemas.microsoft.com/office/drawing/2014/main" id="{7F21A2D9-47BF-3ABF-32B2-38B7CDE6933B}"/>
                  </a:ext>
                </a:extLst>
              </p:cNvPr>
              <p:cNvSpPr/>
              <p:nvPr/>
            </p:nvSpPr>
            <p:spPr>
              <a:xfrm>
                <a:off x="1243815" y="1577527"/>
                <a:ext cx="2641359" cy="1130831"/>
              </a:xfrm>
              <a:prstGeom prst="roundRect">
                <a:avLst>
                  <a:gd name="adj" fmla="val 11702"/>
                </a:avLst>
              </a:prstGeom>
              <a:solidFill>
                <a:srgbClr val="71E2B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_tradnl"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Período de</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_tradnl"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transmisibilidad</a:t>
                </a:r>
                <a:endParaRPr kumimoji="0" lang="es-CO"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grpSp>
        <p:cxnSp>
          <p:nvCxnSpPr>
            <p:cNvPr id="45" name="Google Shape;587;p35">
              <a:extLst>
                <a:ext uri="{FF2B5EF4-FFF2-40B4-BE49-F238E27FC236}">
                  <a16:creationId xmlns:a16="http://schemas.microsoft.com/office/drawing/2014/main" id="{0D40ED4B-C598-F86D-4E67-B3ED7815E03C}"/>
                </a:ext>
              </a:extLst>
            </p:cNvPr>
            <p:cNvCxnSpPr>
              <a:cxnSpLocks/>
              <a:stCxn id="30" idx="2"/>
              <a:endCxn id="29" idx="0"/>
            </p:cNvCxnSpPr>
            <p:nvPr/>
          </p:nvCxnSpPr>
          <p:spPr>
            <a:xfrm flipH="1">
              <a:off x="2564405" y="2708358"/>
              <a:ext cx="90" cy="269317"/>
            </a:xfrm>
            <a:prstGeom prst="straightConnector1">
              <a:avLst/>
            </a:prstGeom>
            <a:noFill/>
            <a:ln w="19050" cap="flat" cmpd="sng">
              <a:solidFill>
                <a:srgbClr val="000000"/>
              </a:solidFill>
              <a:prstDash val="dash"/>
              <a:round/>
              <a:headEnd type="none" w="med" len="med"/>
              <a:tailEnd type="none" w="med" len="med"/>
            </a:ln>
          </p:spPr>
        </p:cxnSp>
        <p:cxnSp>
          <p:nvCxnSpPr>
            <p:cNvPr id="46" name="Google Shape;588;p35">
              <a:extLst>
                <a:ext uri="{FF2B5EF4-FFF2-40B4-BE49-F238E27FC236}">
                  <a16:creationId xmlns:a16="http://schemas.microsoft.com/office/drawing/2014/main" id="{5F23391E-A761-8CE0-369E-2AB94EB99EAF}"/>
                </a:ext>
              </a:extLst>
            </p:cNvPr>
            <p:cNvCxnSpPr>
              <a:cxnSpLocks/>
            </p:cNvCxnSpPr>
            <p:nvPr/>
          </p:nvCxnSpPr>
          <p:spPr>
            <a:xfrm flipV="1">
              <a:off x="2564404" y="4108506"/>
              <a:ext cx="0" cy="396188"/>
            </a:xfrm>
            <a:prstGeom prst="straightConnector1">
              <a:avLst/>
            </a:prstGeom>
            <a:noFill/>
            <a:ln w="19050" cap="flat" cmpd="sng">
              <a:solidFill>
                <a:srgbClr val="000000"/>
              </a:solidFill>
              <a:prstDash val="dash"/>
              <a:round/>
              <a:headEnd type="none" w="med" len="med"/>
              <a:tailEnd type="none" w="med" len="med"/>
            </a:ln>
          </p:spPr>
        </p:cxnSp>
        <p:sp>
          <p:nvSpPr>
            <p:cNvPr id="51" name="Google Shape;557;p35">
              <a:extLst>
                <a:ext uri="{FF2B5EF4-FFF2-40B4-BE49-F238E27FC236}">
                  <a16:creationId xmlns:a16="http://schemas.microsoft.com/office/drawing/2014/main" id="{325AE4A8-E056-14EF-1569-A325B3622E83}"/>
                </a:ext>
              </a:extLst>
            </p:cNvPr>
            <p:cNvSpPr/>
            <p:nvPr/>
          </p:nvSpPr>
          <p:spPr>
            <a:xfrm>
              <a:off x="1169582" y="4470084"/>
              <a:ext cx="2641178" cy="1130832"/>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P</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ero pueden ser contagiosas 7 días antes hasta 7 días después de que aparezca la erupción.</a:t>
              </a:r>
            </a:p>
          </p:txBody>
        </p:sp>
      </p:grpSp>
      <p:grpSp>
        <p:nvGrpSpPr>
          <p:cNvPr id="74" name="Grupo 73">
            <a:extLst>
              <a:ext uri="{FF2B5EF4-FFF2-40B4-BE49-F238E27FC236}">
                <a16:creationId xmlns:a16="http://schemas.microsoft.com/office/drawing/2014/main" id="{57C7CECD-D1BB-B4B3-2B91-3076ACB668F8}"/>
              </a:ext>
            </a:extLst>
          </p:cNvPr>
          <p:cNvGrpSpPr/>
          <p:nvPr/>
        </p:nvGrpSpPr>
        <p:grpSpPr>
          <a:xfrm>
            <a:off x="4294595" y="2024820"/>
            <a:ext cx="2987149" cy="4215908"/>
            <a:chOff x="4326127" y="1540477"/>
            <a:chExt cx="2816832" cy="4215908"/>
          </a:xfrm>
        </p:grpSpPr>
        <p:grpSp>
          <p:nvGrpSpPr>
            <p:cNvPr id="33" name="Google Shape;563;p35">
              <a:extLst>
                <a:ext uri="{FF2B5EF4-FFF2-40B4-BE49-F238E27FC236}">
                  <a16:creationId xmlns:a16="http://schemas.microsoft.com/office/drawing/2014/main" id="{A272A9BC-4EE5-27DD-4226-BEBF29478715}"/>
                </a:ext>
              </a:extLst>
            </p:cNvPr>
            <p:cNvGrpSpPr/>
            <p:nvPr/>
          </p:nvGrpSpPr>
          <p:grpSpPr>
            <a:xfrm>
              <a:off x="4326127" y="1540477"/>
              <a:ext cx="2641540" cy="2570703"/>
              <a:chOff x="2131803" y="1278867"/>
              <a:chExt cx="1540605" cy="1968012"/>
            </a:xfrm>
          </p:grpSpPr>
          <p:sp>
            <p:nvSpPr>
              <p:cNvPr id="34" name="Google Shape;564;p35">
                <a:extLst>
                  <a:ext uri="{FF2B5EF4-FFF2-40B4-BE49-F238E27FC236}">
                    <a16:creationId xmlns:a16="http://schemas.microsoft.com/office/drawing/2014/main" id="{67DA70E6-5AF9-8504-F8D3-8D0B934E47A3}"/>
                  </a:ext>
                </a:extLst>
              </p:cNvPr>
              <p:cNvSpPr/>
              <p:nvPr/>
            </p:nvSpPr>
            <p:spPr>
              <a:xfrm>
                <a:off x="2131803"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ES" sz="1300" dirty="0">
                    <a:latin typeface="Arial" panose="020B0604020202020204" pitchFamily="34" charset="0"/>
                    <a:cs typeface="Arial" panose="020B0604020202020204" pitchFamily="34" charset="0"/>
                  </a:rPr>
                  <a:t>Es universal después de la pérdida de los anticuerpos maternos adquiridos a través de la placenta</a:t>
                </a:r>
                <a:r>
                  <a:rPr lang="es-ES" sz="1300" dirty="0"/>
                  <a:t>. </a:t>
                </a: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35" name="Google Shape;565;p35">
                <a:extLst>
                  <a:ext uri="{FF2B5EF4-FFF2-40B4-BE49-F238E27FC236}">
                    <a16:creationId xmlns:a16="http://schemas.microsoft.com/office/drawing/2014/main" id="{64DC543E-E1D2-42F0-E327-8897962FB8DC}"/>
                  </a:ext>
                </a:extLst>
              </p:cNvPr>
              <p:cNvSpPr/>
              <p:nvPr/>
            </p:nvSpPr>
            <p:spPr>
              <a:xfrm>
                <a:off x="2131803" y="1278867"/>
                <a:ext cx="1540605" cy="879300"/>
              </a:xfrm>
              <a:prstGeom prst="roundRect">
                <a:avLst>
                  <a:gd name="adj" fmla="val 11702"/>
                </a:avLst>
              </a:prstGeom>
              <a:solidFill>
                <a:srgbClr val="FFC28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Susceptibilidad</a:t>
                </a:r>
              </a:p>
            </p:txBody>
          </p:sp>
        </p:grpSp>
        <p:cxnSp>
          <p:nvCxnSpPr>
            <p:cNvPr id="47" name="Google Shape;589;p35">
              <a:extLst>
                <a:ext uri="{FF2B5EF4-FFF2-40B4-BE49-F238E27FC236}">
                  <a16:creationId xmlns:a16="http://schemas.microsoft.com/office/drawing/2014/main" id="{A2067F17-41A4-AF33-F233-A318CBB3C32C}"/>
                </a:ext>
              </a:extLst>
            </p:cNvPr>
            <p:cNvCxnSpPr>
              <a:cxnSpLocks/>
              <a:stCxn id="35" idx="2"/>
              <a:endCxn id="34" idx="0"/>
            </p:cNvCxnSpPr>
            <p:nvPr/>
          </p:nvCxnSpPr>
          <p:spPr>
            <a:xfrm flipH="1">
              <a:off x="5646807" y="2689057"/>
              <a:ext cx="90" cy="273543"/>
            </a:xfrm>
            <a:prstGeom prst="straightConnector1">
              <a:avLst/>
            </a:prstGeom>
            <a:noFill/>
            <a:ln w="19050" cap="flat" cmpd="sng">
              <a:solidFill>
                <a:srgbClr val="000000"/>
              </a:solidFill>
              <a:prstDash val="dash"/>
              <a:round/>
              <a:headEnd type="none" w="med" len="med"/>
              <a:tailEnd type="none" w="med" len="med"/>
            </a:ln>
          </p:spPr>
        </p:cxnSp>
        <p:cxnSp>
          <p:nvCxnSpPr>
            <p:cNvPr id="48" name="Google Shape;590;p35">
              <a:extLst>
                <a:ext uri="{FF2B5EF4-FFF2-40B4-BE49-F238E27FC236}">
                  <a16:creationId xmlns:a16="http://schemas.microsoft.com/office/drawing/2014/main" id="{3F06D29C-8456-D1FC-A079-BFBB6D0AB82B}"/>
                </a:ext>
              </a:extLst>
            </p:cNvPr>
            <p:cNvCxnSpPr>
              <a:cxnSpLocks/>
              <a:stCxn id="34" idx="2"/>
            </p:cNvCxnSpPr>
            <p:nvPr/>
          </p:nvCxnSpPr>
          <p:spPr>
            <a:xfrm flipH="1">
              <a:off x="5642880" y="4111180"/>
              <a:ext cx="3927" cy="271007"/>
            </a:xfrm>
            <a:prstGeom prst="straightConnector1">
              <a:avLst/>
            </a:prstGeom>
            <a:noFill/>
            <a:ln w="19050" cap="flat" cmpd="sng">
              <a:solidFill>
                <a:srgbClr val="000000"/>
              </a:solidFill>
              <a:prstDash val="dash"/>
              <a:round/>
              <a:headEnd type="none" w="med" len="med"/>
              <a:tailEnd type="none" w="med" len="med"/>
            </a:ln>
          </p:spPr>
        </p:cxnSp>
        <p:sp>
          <p:nvSpPr>
            <p:cNvPr id="66" name="Google Shape;557;p35">
              <a:extLst>
                <a:ext uri="{FF2B5EF4-FFF2-40B4-BE49-F238E27FC236}">
                  <a16:creationId xmlns:a16="http://schemas.microsoft.com/office/drawing/2014/main" id="{BB2CDA25-0F12-7954-574E-1CE8E6A518D2}"/>
                </a:ext>
              </a:extLst>
            </p:cNvPr>
            <p:cNvSpPr/>
            <p:nvPr/>
          </p:nvSpPr>
          <p:spPr>
            <a:xfrm>
              <a:off x="4326127" y="4314616"/>
              <a:ext cx="2816832" cy="1441769"/>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Los hijos de madres inmunes están protegidos por 6 a 9 meses dependiendo de la cantidad de anticuerpos maternos adquiridos.</a:t>
              </a:r>
              <a:endParaRPr kumimoji="0" lang="es-ES" sz="130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grpSp>
      <p:grpSp>
        <p:nvGrpSpPr>
          <p:cNvPr id="75" name="Grupo 74">
            <a:extLst>
              <a:ext uri="{FF2B5EF4-FFF2-40B4-BE49-F238E27FC236}">
                <a16:creationId xmlns:a16="http://schemas.microsoft.com/office/drawing/2014/main" id="{9E05603F-6FDA-5D19-B0BB-7070A01D19B9}"/>
              </a:ext>
            </a:extLst>
          </p:cNvPr>
          <p:cNvGrpSpPr/>
          <p:nvPr/>
        </p:nvGrpSpPr>
        <p:grpSpPr>
          <a:xfrm>
            <a:off x="7647413" y="2018130"/>
            <a:ext cx="2688734" cy="2656703"/>
            <a:chOff x="7658326" y="1558966"/>
            <a:chExt cx="2521069" cy="2533723"/>
          </a:xfrm>
        </p:grpSpPr>
        <p:grpSp>
          <p:nvGrpSpPr>
            <p:cNvPr id="40" name="Google Shape;570;p35">
              <a:extLst>
                <a:ext uri="{FF2B5EF4-FFF2-40B4-BE49-F238E27FC236}">
                  <a16:creationId xmlns:a16="http://schemas.microsoft.com/office/drawing/2014/main" id="{58032EE8-F27C-E379-D94E-960CB6E81F3F}"/>
                </a:ext>
              </a:extLst>
            </p:cNvPr>
            <p:cNvGrpSpPr/>
            <p:nvPr/>
          </p:nvGrpSpPr>
          <p:grpSpPr>
            <a:xfrm>
              <a:off x="7658326" y="1558966"/>
              <a:ext cx="2521069" cy="2533723"/>
              <a:chOff x="3806390" y="1278867"/>
              <a:chExt cx="1540605" cy="1968013"/>
            </a:xfrm>
          </p:grpSpPr>
          <p:sp>
            <p:nvSpPr>
              <p:cNvPr id="41" name="Google Shape;571;p35">
                <a:extLst>
                  <a:ext uri="{FF2B5EF4-FFF2-40B4-BE49-F238E27FC236}">
                    <a16:creationId xmlns:a16="http://schemas.microsoft.com/office/drawing/2014/main" id="{ED306D1F-6FCE-1A81-C81A-F12FB76AE3F4}"/>
                  </a:ext>
                </a:extLst>
              </p:cNvPr>
              <p:cNvSpPr/>
              <p:nvPr/>
            </p:nvSpPr>
            <p:spPr>
              <a:xfrm>
                <a:off x="3806390"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ES" sz="1300" dirty="0">
                    <a:latin typeface="Arial" panose="020B0604020202020204" pitchFamily="34" charset="0"/>
                    <a:cs typeface="Arial" panose="020B0604020202020204" pitchFamily="34" charset="0"/>
                  </a:rPr>
                  <a:t>El hombre es el único huésped natural del virus de la rubéola.</a:t>
                </a:r>
              </a:p>
            </p:txBody>
          </p:sp>
          <p:sp>
            <p:nvSpPr>
              <p:cNvPr id="42" name="Google Shape;572;p35">
                <a:extLst>
                  <a:ext uri="{FF2B5EF4-FFF2-40B4-BE49-F238E27FC236}">
                    <a16:creationId xmlns:a16="http://schemas.microsoft.com/office/drawing/2014/main" id="{DC6435A8-07BE-C830-4971-4DBA646E2890}"/>
                  </a:ext>
                </a:extLst>
              </p:cNvPr>
              <p:cNvSpPr/>
              <p:nvPr/>
            </p:nvSpPr>
            <p:spPr>
              <a:xfrm>
                <a:off x="3806390" y="1278867"/>
                <a:ext cx="1540605" cy="879300"/>
              </a:xfrm>
              <a:prstGeom prst="roundRect">
                <a:avLst>
                  <a:gd name="adj" fmla="val 11702"/>
                </a:avLst>
              </a:prstGeom>
              <a:solidFill>
                <a:srgbClr val="FF6997"/>
              </a:solidFill>
              <a:ln>
                <a:noFill/>
              </a:ln>
            </p:spPr>
            <p:txBody>
              <a:bodyPr spcFirstLastPara="1" wrap="square" lIns="91425" tIns="91425" rIns="91425" bIns="91425" anchor="ctr" anchorCtr="0">
                <a:noAutofit/>
              </a:bodyPr>
              <a:lstStyle/>
              <a:p>
                <a:pPr lvl="0" algn="ctr"/>
                <a:r>
                  <a:rPr lang="es-ES_tradnl" b="1" dirty="0">
                    <a:solidFill>
                      <a:schemeClr val="tx1"/>
                    </a:solidFill>
                    <a:latin typeface="Arial" panose="020B0604020202020204" pitchFamily="34" charset="0"/>
                    <a:cs typeface="Arial" panose="020B0604020202020204" pitchFamily="34" charset="0"/>
                  </a:rPr>
                  <a:t>Reservorio</a:t>
                </a:r>
                <a:endParaRPr lang="es-CO" b="1" dirty="0">
                  <a:solidFill>
                    <a:schemeClr val="tx1"/>
                  </a:solidFill>
                  <a:latin typeface="Arial" panose="020B0604020202020204" pitchFamily="34" charset="0"/>
                  <a:cs typeface="Arial" panose="020B0604020202020204" pitchFamily="34" charset="0"/>
                </a:endParaRPr>
              </a:p>
            </p:txBody>
          </p:sp>
        </p:grpSp>
        <p:cxnSp>
          <p:nvCxnSpPr>
            <p:cNvPr id="49" name="Google Shape;591;p35">
              <a:extLst>
                <a:ext uri="{FF2B5EF4-FFF2-40B4-BE49-F238E27FC236}">
                  <a16:creationId xmlns:a16="http://schemas.microsoft.com/office/drawing/2014/main" id="{23EBF5BD-5F7B-4ECD-1227-78972C89F34D}"/>
                </a:ext>
              </a:extLst>
            </p:cNvPr>
            <p:cNvCxnSpPr>
              <a:cxnSpLocks/>
              <a:stCxn id="42" idx="2"/>
              <a:endCxn id="41" idx="0"/>
            </p:cNvCxnSpPr>
            <p:nvPr/>
          </p:nvCxnSpPr>
          <p:spPr>
            <a:xfrm flipH="1">
              <a:off x="8918775" y="2691023"/>
              <a:ext cx="86" cy="269608"/>
            </a:xfrm>
            <a:prstGeom prst="straightConnector1">
              <a:avLst/>
            </a:prstGeom>
            <a:noFill/>
            <a:ln w="19050" cap="flat" cmpd="sng">
              <a:solidFill>
                <a:srgbClr val="000000"/>
              </a:solidFill>
              <a:prstDash val="dash"/>
              <a:round/>
              <a:headEnd type="none" w="med" len="med"/>
              <a:tailEnd type="none" w="med" len="med"/>
            </a:ln>
          </p:spPr>
        </p:cxnSp>
      </p:grpSp>
      <p:sp>
        <p:nvSpPr>
          <p:cNvPr id="69" name="Título 1">
            <a:extLst>
              <a:ext uri="{FF2B5EF4-FFF2-40B4-BE49-F238E27FC236}">
                <a16:creationId xmlns:a16="http://schemas.microsoft.com/office/drawing/2014/main" id="{604692B7-D097-8F56-5DA9-5C2C2034F890}"/>
              </a:ext>
            </a:extLst>
          </p:cNvPr>
          <p:cNvSpPr>
            <a:spLocks noGrp="1"/>
          </p:cNvSpPr>
          <p:nvPr>
            <p:ph type="title"/>
          </p:nvPr>
        </p:nvSpPr>
        <p:spPr>
          <a:xfrm>
            <a:off x="580142" y="45647"/>
            <a:ext cx="10515600" cy="1325563"/>
          </a:xfrm>
        </p:spPr>
        <p:txBody>
          <a:bodyPr/>
          <a:lstStyle/>
          <a:p>
            <a:pPr algn="ctr"/>
            <a:r>
              <a:rPr lang="es-CO" sz="2400" b="1" dirty="0">
                <a:solidFill>
                  <a:srgbClr val="00B0F0"/>
                </a:solidFill>
                <a:latin typeface="Arial" panose="020B0604020202020204" pitchFamily="34" charset="0"/>
                <a:cs typeface="Arial" panose="020B0604020202020204" pitchFamily="34" charset="0"/>
              </a:rPr>
              <a:t>Características generales de la rubéola</a:t>
            </a:r>
          </a:p>
        </p:txBody>
      </p:sp>
      <p:pic>
        <p:nvPicPr>
          <p:cNvPr id="6" name="Imagen 5">
            <a:extLst>
              <a:ext uri="{FF2B5EF4-FFF2-40B4-BE49-F238E27FC236}">
                <a16:creationId xmlns:a16="http://schemas.microsoft.com/office/drawing/2014/main" id="{2F886DB6-2311-0633-54E0-F2ECC94361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7" name="Imagen 6">
            <a:extLst>
              <a:ext uri="{FF2B5EF4-FFF2-40B4-BE49-F238E27FC236}">
                <a16:creationId xmlns:a16="http://schemas.microsoft.com/office/drawing/2014/main" id="{BB7A6B78-6DE6-27BB-4BBA-56F1F52C28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 y="19440"/>
            <a:ext cx="12072078" cy="805634"/>
          </a:xfrm>
          <a:prstGeom prst="rect">
            <a:avLst/>
          </a:prstGeom>
        </p:spPr>
      </p:pic>
      <p:pic>
        <p:nvPicPr>
          <p:cNvPr id="31" name="Imagen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4239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0BF03FC-D732-4EB0-04A5-FB5E526BB13D}"/>
              </a:ext>
            </a:extLst>
          </p:cNvPr>
          <p:cNvSpPr txBox="1"/>
          <p:nvPr/>
        </p:nvSpPr>
        <p:spPr>
          <a:xfrm>
            <a:off x="1570942" y="303616"/>
            <a:ext cx="9295448" cy="830997"/>
          </a:xfrm>
          <a:prstGeom prst="rect">
            <a:avLst/>
          </a:prstGeom>
          <a:noFill/>
        </p:spPr>
        <p:txBody>
          <a:bodyPr wrap="square" rtlCol="0">
            <a:spAutoFit/>
          </a:bodyPr>
          <a:lstStyle/>
          <a:p>
            <a:pPr algn="ctr"/>
            <a:r>
              <a:rPr lang="es-ES" sz="2400" b="1" dirty="0">
                <a:solidFill>
                  <a:srgbClr val="00B0F0"/>
                </a:solidFill>
                <a:latin typeface="Arial" panose="020B0604020202020204" pitchFamily="34" charset="0"/>
                <a:cs typeface="Arial" panose="020B0604020202020204" pitchFamily="34" charset="0"/>
              </a:rPr>
              <a:t>Características clínicas de una infección típica por el virus de la rubéola. Evolución desde el comienzo de la enfermedad</a:t>
            </a:r>
            <a:endParaRPr lang="es-CO" sz="2400" b="1" dirty="0">
              <a:solidFill>
                <a:srgbClr val="00B0F0"/>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EEB4E45-392D-0622-37FD-4B99A0336EEC}"/>
              </a:ext>
            </a:extLst>
          </p:cNvPr>
          <p:cNvPicPr>
            <a:picLocks noChangeAspect="1"/>
          </p:cNvPicPr>
          <p:nvPr/>
        </p:nvPicPr>
        <p:blipFill>
          <a:blip r:embed="rId2"/>
          <a:stretch>
            <a:fillRect/>
          </a:stretch>
        </p:blipFill>
        <p:spPr>
          <a:xfrm>
            <a:off x="2386761" y="1540365"/>
            <a:ext cx="6126617" cy="4972770"/>
          </a:xfrm>
          <a:prstGeom prst="rect">
            <a:avLst/>
          </a:prstGeom>
        </p:spPr>
      </p:pic>
      <p:sp>
        <p:nvSpPr>
          <p:cNvPr id="14" name="CuadroTexto 13">
            <a:extLst>
              <a:ext uri="{FF2B5EF4-FFF2-40B4-BE49-F238E27FC236}">
                <a16:creationId xmlns:a16="http://schemas.microsoft.com/office/drawing/2014/main" id="{BD2E50E7-5CE2-A423-104B-947C27CE8899}"/>
              </a:ext>
            </a:extLst>
          </p:cNvPr>
          <p:cNvSpPr txBox="1"/>
          <p:nvPr/>
        </p:nvSpPr>
        <p:spPr>
          <a:xfrm>
            <a:off x="7056" y="6534834"/>
            <a:ext cx="5707118" cy="646331"/>
          </a:xfrm>
          <a:prstGeom prst="rect">
            <a:avLst/>
          </a:prstGeom>
          <a:noFill/>
        </p:spPr>
        <p:txBody>
          <a:bodyPr wrap="square" rtlCol="0">
            <a:spAutoFit/>
          </a:bodyPr>
          <a:lstStyle/>
          <a:p>
            <a:r>
              <a:rPr lang="es-CO" sz="900" dirty="0">
                <a:solidFill>
                  <a:schemeClr val="bg1"/>
                </a:solidFill>
                <a:effectLst/>
                <a:latin typeface="Arial" panose="020B0604020202020204" pitchFamily="34" charset="0"/>
                <a:ea typeface="Calibri" panose="020F0502020204030204" pitchFamily="34" charset="0"/>
                <a:cs typeface="Arial" panose="020B0604020202020204" pitchFamily="34" charset="0"/>
              </a:rPr>
              <a:t>Fuente: Manual de la OMS para los procedimientos diagnósticos de laboratorio para infecciones por los virus del sarampión y de la rubéola, 2006.</a:t>
            </a:r>
          </a:p>
          <a:p>
            <a:endParaRPr lang="es-CO" dirty="0"/>
          </a:p>
        </p:txBody>
      </p:sp>
      <p:pic>
        <p:nvPicPr>
          <p:cNvPr id="7" name="Imagen 6">
            <a:extLst>
              <a:ext uri="{FF2B5EF4-FFF2-40B4-BE49-F238E27FC236}">
                <a16:creationId xmlns:a16="http://schemas.microsoft.com/office/drawing/2014/main" id="{D2C5C536-C1C0-5E8F-C32F-CA3A55D5A7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8" name="Imagen 7">
            <a:extLst>
              <a:ext uri="{FF2B5EF4-FFF2-40B4-BE49-F238E27FC236}">
                <a16:creationId xmlns:a16="http://schemas.microsoft.com/office/drawing/2014/main" id="{76776D7B-3209-3D11-587C-A6987C663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 y="30291"/>
            <a:ext cx="12072078" cy="434404"/>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76513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4307DA61-2D0B-1C91-8E66-C9D3404126C0}"/>
              </a:ext>
            </a:extLst>
          </p:cNvPr>
          <p:cNvGraphicFramePr/>
          <p:nvPr/>
        </p:nvGraphicFramePr>
        <p:xfrm>
          <a:off x="212433" y="1516544"/>
          <a:ext cx="10515600" cy="3041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E00BEC2D-B0BF-2776-C894-AE5DC5AB180D}"/>
              </a:ext>
            </a:extLst>
          </p:cNvPr>
          <p:cNvSpPr txBox="1"/>
          <p:nvPr/>
        </p:nvSpPr>
        <p:spPr>
          <a:xfrm>
            <a:off x="1835150" y="5792828"/>
            <a:ext cx="8521700" cy="584775"/>
          </a:xfrm>
          <a:prstGeom prst="rect">
            <a:avLst/>
          </a:prstGeom>
          <a:noFill/>
        </p:spPr>
        <p:txBody>
          <a:bodyPr wrap="square" rtlCol="0">
            <a:spAutoFit/>
          </a:bodyPr>
          <a:lstStyle/>
          <a:p>
            <a:endParaRPr lang="es-CO" dirty="0"/>
          </a:p>
          <a:p>
            <a:r>
              <a:rPr lang="es-CO" sz="1400" b="1" i="1" dirty="0">
                <a:solidFill>
                  <a:srgbClr val="FF0000"/>
                </a:solidFill>
                <a:latin typeface="Arial" panose="020B0604020202020204" pitchFamily="34" charset="0"/>
                <a:cs typeface="Arial" panose="020B0604020202020204" pitchFamily="34" charset="0"/>
              </a:rPr>
              <a:t>Nota: Todos los casos ingresan al Sivigila desde caso sospechoso</a:t>
            </a:r>
            <a:r>
              <a:rPr lang="es-CO" sz="1400" b="1" i="1" dirty="0">
                <a:latin typeface="Arial" panose="020B0604020202020204" pitchFamily="34" charset="0"/>
                <a:cs typeface="Arial" panose="020B0604020202020204" pitchFamily="34" charset="0"/>
              </a:rPr>
              <a:t>.</a:t>
            </a:r>
          </a:p>
        </p:txBody>
      </p:sp>
      <p:pic>
        <p:nvPicPr>
          <p:cNvPr id="5" name="Imagen 4">
            <a:extLst>
              <a:ext uri="{FF2B5EF4-FFF2-40B4-BE49-F238E27FC236}">
                <a16:creationId xmlns:a16="http://schemas.microsoft.com/office/drawing/2014/main" id="{A698A824-1E58-C81B-794F-C84BE9288479}"/>
              </a:ext>
            </a:extLst>
          </p:cNvPr>
          <p:cNvPicPr>
            <a:picLocks noChangeAspect="1"/>
          </p:cNvPicPr>
          <p:nvPr/>
        </p:nvPicPr>
        <p:blipFill>
          <a:blip r:embed="rId8"/>
          <a:stretch>
            <a:fillRect/>
          </a:stretch>
        </p:blipFill>
        <p:spPr>
          <a:xfrm>
            <a:off x="212433" y="4300901"/>
            <a:ext cx="1099133" cy="1099133"/>
          </a:xfrm>
          <a:prstGeom prst="rect">
            <a:avLst/>
          </a:prstGeom>
        </p:spPr>
      </p:pic>
      <p:sp>
        <p:nvSpPr>
          <p:cNvPr id="6" name="CuadroTexto 5">
            <a:extLst>
              <a:ext uri="{FF2B5EF4-FFF2-40B4-BE49-F238E27FC236}">
                <a16:creationId xmlns:a16="http://schemas.microsoft.com/office/drawing/2014/main" id="{045EE01B-805D-7451-7A33-29C07709AE33}"/>
              </a:ext>
            </a:extLst>
          </p:cNvPr>
          <p:cNvSpPr txBox="1"/>
          <p:nvPr/>
        </p:nvSpPr>
        <p:spPr>
          <a:xfrm>
            <a:off x="1517403" y="4300901"/>
            <a:ext cx="8322998" cy="1266501"/>
          </a:xfrm>
          <a:prstGeom prst="rect">
            <a:avLst/>
          </a:prstGeom>
          <a:noFill/>
        </p:spPr>
        <p:txBody>
          <a:bodyPr wrap="square" rtlCol="0">
            <a:spAutoFit/>
          </a:bodyPr>
          <a:lstStyle/>
          <a:p>
            <a:pPr algn="just">
              <a:lnSpc>
                <a:spcPct val="115000"/>
              </a:lnSpc>
              <a:buSzPct val="46000"/>
            </a:pPr>
            <a:r>
              <a:rPr lang="es-CO" sz="1400" b="1" dirty="0">
                <a:latin typeface="Arial" panose="020B0604020202020204" pitchFamily="34" charset="0"/>
                <a:cs typeface="Arial" panose="020B0604020202020204" pitchFamily="34" charset="0"/>
              </a:rPr>
              <a:t>Caso Sospechoso: </a:t>
            </a:r>
            <a:r>
              <a:rPr lang="es-CO" sz="1400" b="1" dirty="0">
                <a:solidFill>
                  <a:srgbClr val="FF0000"/>
                </a:solidFill>
                <a:latin typeface="Arial" panose="020B0604020202020204" pitchFamily="34" charset="0"/>
                <a:cs typeface="Arial" panose="020B0604020202020204" pitchFamily="34" charset="0"/>
              </a:rPr>
              <a:t>  </a:t>
            </a:r>
            <a:r>
              <a:rPr lang="es-ES" sz="1400" u="sng" dirty="0">
                <a:latin typeface="Arial" panose="020B0604020202020204" pitchFamily="34" charset="0"/>
                <a:cs typeface="Arial" panose="020B0604020202020204" pitchFamily="34" charset="0"/>
              </a:rPr>
              <a:t>Todo caso en que un profesional de salud sospeche de sarampión o rubéola, presencia de fiebre y erupción maculopapular. </a:t>
            </a:r>
          </a:p>
          <a:p>
            <a:pPr algn="just">
              <a:lnSpc>
                <a:spcPct val="115000"/>
              </a:lnSpc>
              <a:buSzPct val="46000"/>
            </a:pPr>
            <a:r>
              <a:rPr lang="es-ES" sz="1400" dirty="0">
                <a:latin typeface="Arial" panose="020B0604020202020204" pitchFamily="34" charset="0"/>
                <a:cs typeface="Arial" panose="020B0604020202020204" pitchFamily="34" charset="0"/>
              </a:rPr>
              <a:t>Puede estar acompañado de alguno de los siguientes síntomas:</a:t>
            </a:r>
            <a:endParaRPr lang="es-CO"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Tos o coriza o conjuntivitis</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Inflamación de ganglios linfáticos retro auriculares, cervicales u occipitales y artralgias.</a:t>
            </a:r>
            <a:endParaRPr lang="es-CO" sz="1400"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6DC3053A-D09C-2D9C-5BE7-2AB9DB3C79FA}"/>
              </a:ext>
            </a:extLst>
          </p:cNvPr>
          <p:cNvSpPr txBox="1">
            <a:spLocks/>
          </p:cNvSpPr>
          <p:nvPr/>
        </p:nvSpPr>
        <p:spPr>
          <a:xfrm>
            <a:off x="1181620" y="503752"/>
            <a:ext cx="10515600" cy="696937"/>
          </a:xfrm>
          <a:prstGeom prst="rect">
            <a:avLst/>
          </a:prstGeom>
        </p:spPr>
        <p:txBody>
          <a:bodyPr>
            <a:normAutofit fontScale="92500" lnSpcReduction="200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s-ES" sz="2800" b="1" dirty="0">
                <a:solidFill>
                  <a:srgbClr val="00B0F0"/>
                </a:solidFill>
                <a:latin typeface="Arial" panose="020B0604020202020204" pitchFamily="34" charset="0"/>
                <a:cs typeface="Arial" panose="020B0604020202020204" pitchFamily="34" charset="0"/>
              </a:rPr>
              <a:t>Definiciones operativas de caso en la vigilancia integrada de sarampión y rubéola</a:t>
            </a:r>
            <a:endParaRPr lang="es-CO" sz="2800" b="1" dirty="0">
              <a:solidFill>
                <a:srgbClr val="00B0F0"/>
              </a:solidFill>
              <a:latin typeface="Arial" panose="020B0604020202020204" pitchFamily="34" charset="0"/>
              <a:cs typeface="Arial" panose="020B0604020202020204" pitchFamily="34" charset="0"/>
            </a:endParaRPr>
          </a:p>
        </p:txBody>
      </p:sp>
      <p:pic>
        <p:nvPicPr>
          <p:cNvPr id="2" name="Picture 13">
            <a:extLst>
              <a:ext uri="{FF2B5EF4-FFF2-40B4-BE49-F238E27FC236}">
                <a16:creationId xmlns:a16="http://schemas.microsoft.com/office/drawing/2014/main" id="{75157908-EFDF-A851-36EB-2757286C7D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2244399"/>
            <a:ext cx="686841" cy="5450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Imagen 11">
            <a:extLst>
              <a:ext uri="{FF2B5EF4-FFF2-40B4-BE49-F238E27FC236}">
                <a16:creationId xmlns:a16="http://schemas.microsoft.com/office/drawing/2014/main" id="{8D963F9A-47E9-5B21-7EDF-6293B0203D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9" y="30291"/>
            <a:ext cx="12072078" cy="407077"/>
          </a:xfrm>
          <a:prstGeom prst="rect">
            <a:avLst/>
          </a:prstGeom>
        </p:spPr>
      </p:pic>
      <p:pic>
        <p:nvPicPr>
          <p:cNvPr id="14" name="Imagen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6396560-2464-5126-7108-E7197C842236}"/>
              </a:ext>
            </a:extLst>
          </p:cNvPr>
          <p:cNvSpPr txBox="1">
            <a:spLocks/>
          </p:cNvSpPr>
          <p:nvPr/>
        </p:nvSpPr>
        <p:spPr>
          <a:xfrm>
            <a:off x="1114785" y="446255"/>
            <a:ext cx="10515600" cy="696937"/>
          </a:xfrm>
          <a:prstGeom prst="rect">
            <a:avLst/>
          </a:prstGeom>
        </p:spPr>
        <p:txBody>
          <a:bodyPr>
            <a:normAutofit fontScale="92500" lnSpcReduction="200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s-ES" sz="2800" b="1" dirty="0">
                <a:solidFill>
                  <a:srgbClr val="00B0F0"/>
                </a:solidFill>
                <a:latin typeface="Arial" panose="020B0604020202020204" pitchFamily="34" charset="0"/>
                <a:cs typeface="Arial" panose="020B0604020202020204" pitchFamily="34" charset="0"/>
              </a:rPr>
              <a:t>Definiciones operativas de caso en la vigilancia integrada de sarampión y rubéola</a:t>
            </a:r>
            <a:endParaRPr lang="es-CO" sz="2800" b="1" dirty="0">
              <a:solidFill>
                <a:srgbClr val="00B0F0"/>
              </a:solidFill>
              <a:latin typeface="Arial" panose="020B0604020202020204" pitchFamily="34" charset="0"/>
              <a:cs typeface="Arial" panose="020B0604020202020204" pitchFamily="34" charset="0"/>
            </a:endParaRPr>
          </a:p>
        </p:txBody>
      </p:sp>
      <p:pic>
        <p:nvPicPr>
          <p:cNvPr id="20" name="Picture 13">
            <a:extLst>
              <a:ext uri="{FF2B5EF4-FFF2-40B4-BE49-F238E27FC236}">
                <a16:creationId xmlns:a16="http://schemas.microsoft.com/office/drawing/2014/main" id="{6CA6E018-5A79-43B5-10B0-5E2EEFAFD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256" y="1456370"/>
            <a:ext cx="562306" cy="4126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gen 6">
            <a:extLst>
              <a:ext uri="{FF2B5EF4-FFF2-40B4-BE49-F238E27FC236}">
                <a16:creationId xmlns:a16="http://schemas.microsoft.com/office/drawing/2014/main" id="{269CE6A2-2F9E-EAB6-4D76-FDD400272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 y="30291"/>
            <a:ext cx="12072078" cy="388930"/>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pic>
        <p:nvPicPr>
          <p:cNvPr id="3" name="Imagen 2">
            <a:extLst>
              <a:ext uri="{FF2B5EF4-FFF2-40B4-BE49-F238E27FC236}">
                <a16:creationId xmlns:a16="http://schemas.microsoft.com/office/drawing/2014/main" id="{22435247-007E-73C0-F216-179C336FCB7D}"/>
              </a:ext>
            </a:extLst>
          </p:cNvPr>
          <p:cNvPicPr>
            <a:picLocks noChangeAspect="1"/>
          </p:cNvPicPr>
          <p:nvPr/>
        </p:nvPicPr>
        <p:blipFill>
          <a:blip r:embed="rId7"/>
          <a:stretch>
            <a:fillRect/>
          </a:stretch>
        </p:blipFill>
        <p:spPr>
          <a:xfrm>
            <a:off x="1" y="1143192"/>
            <a:ext cx="6096000" cy="4286250"/>
          </a:xfrm>
          <a:prstGeom prst="rect">
            <a:avLst/>
          </a:prstGeom>
        </p:spPr>
      </p:pic>
      <p:pic>
        <p:nvPicPr>
          <p:cNvPr id="5" name="Imagen 4">
            <a:extLst>
              <a:ext uri="{FF2B5EF4-FFF2-40B4-BE49-F238E27FC236}">
                <a16:creationId xmlns:a16="http://schemas.microsoft.com/office/drawing/2014/main" id="{B376F5D7-59E9-AD95-C9B0-3EA1D398EB09}"/>
              </a:ext>
            </a:extLst>
          </p:cNvPr>
          <p:cNvPicPr>
            <a:picLocks noChangeAspect="1"/>
          </p:cNvPicPr>
          <p:nvPr/>
        </p:nvPicPr>
        <p:blipFill>
          <a:blip r:embed="rId8"/>
          <a:stretch>
            <a:fillRect/>
          </a:stretch>
        </p:blipFill>
        <p:spPr>
          <a:xfrm>
            <a:off x="6349921" y="2324411"/>
            <a:ext cx="5798663" cy="3980317"/>
          </a:xfrm>
          <a:prstGeom prst="rect">
            <a:avLst/>
          </a:prstGeom>
        </p:spPr>
      </p:pic>
    </p:spTree>
    <p:extLst>
      <p:ext uri="{BB962C8B-B14F-4D97-AF65-F5344CB8AC3E}">
        <p14:creationId xmlns:p14="http://schemas.microsoft.com/office/powerpoint/2010/main" val="35719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 name="Group 2">
            <a:extLst>
              <a:ext uri="{FF2B5EF4-FFF2-40B4-BE49-F238E27FC236}">
                <a16:creationId xmlns:a16="http://schemas.microsoft.com/office/drawing/2014/main" id="{333D770A-E2C6-19B8-721D-2D3813EF164E}"/>
              </a:ext>
            </a:extLst>
          </p:cNvPr>
          <p:cNvGrpSpPr/>
          <p:nvPr/>
        </p:nvGrpSpPr>
        <p:grpSpPr>
          <a:xfrm>
            <a:off x="211763" y="1385339"/>
            <a:ext cx="11296563" cy="4628529"/>
            <a:chOff x="731520" y="1920240"/>
            <a:chExt cx="18288000" cy="8229600"/>
          </a:xfrm>
        </p:grpSpPr>
        <p:sp>
          <p:nvSpPr>
            <p:cNvPr id="502" name="rc3">
              <a:extLst>
                <a:ext uri="{FF2B5EF4-FFF2-40B4-BE49-F238E27FC236}">
                  <a16:creationId xmlns:a16="http://schemas.microsoft.com/office/drawing/2014/main" id="{014F581E-54FA-A9D9-30B8-3B764583F9F0}"/>
                </a:ext>
              </a:extLst>
            </p:cNvPr>
            <p:cNvSpPr/>
            <p:nvPr/>
          </p:nvSpPr>
          <p:spPr>
            <a:xfrm>
              <a:off x="731520" y="1920240"/>
              <a:ext cx="18288000" cy="8229600"/>
            </a:xfrm>
            <a:prstGeom prst="rect">
              <a:avLst/>
            </a:prstGeom>
            <a:solidFill>
              <a:srgbClr val="FFFFFF">
                <a:alpha val="100000"/>
              </a:srgbClr>
            </a:solidFill>
            <a:ln w="9525" cap="rnd">
              <a:solidFill>
                <a:srgbClr val="FFFFFF">
                  <a:alpha val="100000"/>
                </a:srgbClr>
              </a:solidFill>
              <a:prstDash val="solid"/>
              <a:round/>
            </a:ln>
          </p:spPr>
          <p:txBody>
            <a:bodyPr/>
            <a:lstStyle/>
            <a:p>
              <a:endParaRPr sz="1100"/>
            </a:p>
          </p:txBody>
        </p:sp>
        <p:sp>
          <p:nvSpPr>
            <p:cNvPr id="503" name="rc4">
              <a:extLst>
                <a:ext uri="{FF2B5EF4-FFF2-40B4-BE49-F238E27FC236}">
                  <a16:creationId xmlns:a16="http://schemas.microsoft.com/office/drawing/2014/main" id="{3A8C61B5-708E-410B-2D08-4FDFEEC1AD92}"/>
                </a:ext>
              </a:extLst>
            </p:cNvPr>
            <p:cNvSpPr/>
            <p:nvPr/>
          </p:nvSpPr>
          <p:spPr>
            <a:xfrm>
              <a:off x="731520" y="1920240"/>
              <a:ext cx="18288000" cy="8229599"/>
            </a:xfrm>
            <a:prstGeom prst="rect">
              <a:avLst/>
            </a:prstGeom>
            <a:solidFill>
              <a:srgbClr val="FFFFFF">
                <a:alpha val="100000"/>
              </a:srgbClr>
            </a:solidFill>
            <a:ln w="13550" cap="rnd">
              <a:solidFill>
                <a:srgbClr val="FFFFFF">
                  <a:alpha val="100000"/>
                </a:srgbClr>
              </a:solidFill>
              <a:prstDash val="solid"/>
              <a:round/>
            </a:ln>
          </p:spPr>
          <p:txBody>
            <a:bodyPr/>
            <a:lstStyle/>
            <a:p>
              <a:endParaRPr sz="1100"/>
            </a:p>
          </p:txBody>
        </p:sp>
        <p:sp>
          <p:nvSpPr>
            <p:cNvPr id="504" name="rc5">
              <a:extLst>
                <a:ext uri="{FF2B5EF4-FFF2-40B4-BE49-F238E27FC236}">
                  <a16:creationId xmlns:a16="http://schemas.microsoft.com/office/drawing/2014/main" id="{5A7C7FDA-B1F4-A9AE-59D2-6747FD07C59C}"/>
                </a:ext>
              </a:extLst>
            </p:cNvPr>
            <p:cNvSpPr/>
            <p:nvPr/>
          </p:nvSpPr>
          <p:spPr>
            <a:xfrm>
              <a:off x="1435797" y="2336443"/>
              <a:ext cx="3502826" cy="6104789"/>
            </a:xfrm>
            <a:prstGeom prst="rect">
              <a:avLst/>
            </a:prstGeom>
            <a:solidFill>
              <a:srgbClr val="FFFFFF">
                <a:alpha val="100000"/>
              </a:srgbClr>
            </a:solidFill>
          </p:spPr>
          <p:txBody>
            <a:bodyPr/>
            <a:lstStyle/>
            <a:p>
              <a:endParaRPr sz="1100"/>
            </a:p>
          </p:txBody>
        </p:sp>
        <p:sp>
          <p:nvSpPr>
            <p:cNvPr id="505" name="pl6">
              <a:extLst>
                <a:ext uri="{FF2B5EF4-FFF2-40B4-BE49-F238E27FC236}">
                  <a16:creationId xmlns:a16="http://schemas.microsoft.com/office/drawing/2014/main" id="{644F995F-C790-D26E-1BAF-08B07235FCCD}"/>
                </a:ext>
              </a:extLst>
            </p:cNvPr>
            <p:cNvSpPr/>
            <p:nvPr/>
          </p:nvSpPr>
          <p:spPr>
            <a:xfrm>
              <a:off x="1435797" y="7280311"/>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506" name="pl7">
              <a:extLst>
                <a:ext uri="{FF2B5EF4-FFF2-40B4-BE49-F238E27FC236}">
                  <a16:creationId xmlns:a16="http://schemas.microsoft.com/office/drawing/2014/main" id="{C80BFBFF-5539-1974-C891-58AC8C856F31}"/>
                </a:ext>
              </a:extLst>
            </p:cNvPr>
            <p:cNvSpPr/>
            <p:nvPr/>
          </p:nvSpPr>
          <p:spPr>
            <a:xfrm>
              <a:off x="1435797" y="5513447"/>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507" name="pl8">
              <a:extLst>
                <a:ext uri="{FF2B5EF4-FFF2-40B4-BE49-F238E27FC236}">
                  <a16:creationId xmlns:a16="http://schemas.microsoft.com/office/drawing/2014/main" id="{BD0DD024-3513-2E45-36F8-9DF1AA2451F1}"/>
                </a:ext>
              </a:extLst>
            </p:cNvPr>
            <p:cNvSpPr/>
            <p:nvPr/>
          </p:nvSpPr>
          <p:spPr>
            <a:xfrm>
              <a:off x="1435797" y="3746582"/>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508" name="pl9">
              <a:extLst>
                <a:ext uri="{FF2B5EF4-FFF2-40B4-BE49-F238E27FC236}">
                  <a16:creationId xmlns:a16="http://schemas.microsoft.com/office/drawing/2014/main" id="{1CFB8F14-D6D1-4C79-50D5-AC5F94EF7927}"/>
                </a:ext>
              </a:extLst>
            </p:cNvPr>
            <p:cNvSpPr/>
            <p:nvPr/>
          </p:nvSpPr>
          <p:spPr>
            <a:xfrm>
              <a:off x="1435797" y="8163743"/>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509" name="pl10">
              <a:extLst>
                <a:ext uri="{FF2B5EF4-FFF2-40B4-BE49-F238E27FC236}">
                  <a16:creationId xmlns:a16="http://schemas.microsoft.com/office/drawing/2014/main" id="{5723D691-A887-67CC-D139-2B939297F6AE}"/>
                </a:ext>
              </a:extLst>
            </p:cNvPr>
            <p:cNvSpPr/>
            <p:nvPr/>
          </p:nvSpPr>
          <p:spPr>
            <a:xfrm>
              <a:off x="1435797" y="6396879"/>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510" name="pl11">
              <a:extLst>
                <a:ext uri="{FF2B5EF4-FFF2-40B4-BE49-F238E27FC236}">
                  <a16:creationId xmlns:a16="http://schemas.microsoft.com/office/drawing/2014/main" id="{EDA7EF03-FDD0-52C0-E5C3-E4136C8623B8}"/>
                </a:ext>
              </a:extLst>
            </p:cNvPr>
            <p:cNvSpPr/>
            <p:nvPr/>
          </p:nvSpPr>
          <p:spPr>
            <a:xfrm>
              <a:off x="1435797" y="4630014"/>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511" name="pl12">
              <a:extLst>
                <a:ext uri="{FF2B5EF4-FFF2-40B4-BE49-F238E27FC236}">
                  <a16:creationId xmlns:a16="http://schemas.microsoft.com/office/drawing/2014/main" id="{C8703ABD-9621-6B0D-3DC2-9E155D889CCD}"/>
                </a:ext>
              </a:extLst>
            </p:cNvPr>
            <p:cNvSpPr/>
            <p:nvPr/>
          </p:nvSpPr>
          <p:spPr>
            <a:xfrm>
              <a:off x="1435797" y="2863150"/>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512" name="rc13">
              <a:extLst>
                <a:ext uri="{FF2B5EF4-FFF2-40B4-BE49-F238E27FC236}">
                  <a16:creationId xmlns:a16="http://schemas.microsoft.com/office/drawing/2014/main" id="{7430E72C-9356-B7FE-DC10-AEC5F6600067}"/>
                </a:ext>
              </a:extLst>
            </p:cNvPr>
            <p:cNvSpPr/>
            <p:nvPr/>
          </p:nvSpPr>
          <p:spPr>
            <a:xfrm>
              <a:off x="1765981" y="7784751"/>
              <a:ext cx="258405" cy="1766"/>
            </a:xfrm>
            <a:prstGeom prst="rect">
              <a:avLst/>
            </a:prstGeom>
            <a:solidFill>
              <a:srgbClr val="A6CEE3">
                <a:alpha val="100000"/>
              </a:srgbClr>
            </a:solidFill>
          </p:spPr>
          <p:txBody>
            <a:bodyPr/>
            <a:lstStyle/>
            <a:p>
              <a:endParaRPr sz="1100"/>
            </a:p>
          </p:txBody>
        </p:sp>
        <p:sp>
          <p:nvSpPr>
            <p:cNvPr id="513" name="rc14">
              <a:extLst>
                <a:ext uri="{FF2B5EF4-FFF2-40B4-BE49-F238E27FC236}">
                  <a16:creationId xmlns:a16="http://schemas.microsoft.com/office/drawing/2014/main" id="{D145CF87-B11C-FF48-D689-C4962D6F0DE7}"/>
                </a:ext>
              </a:extLst>
            </p:cNvPr>
            <p:cNvSpPr/>
            <p:nvPr/>
          </p:nvSpPr>
          <p:spPr>
            <a:xfrm>
              <a:off x="2053098" y="7821855"/>
              <a:ext cx="258405" cy="883"/>
            </a:xfrm>
            <a:prstGeom prst="rect">
              <a:avLst/>
            </a:prstGeom>
            <a:solidFill>
              <a:srgbClr val="A6CEE3">
                <a:alpha val="100000"/>
              </a:srgbClr>
            </a:solidFill>
          </p:spPr>
          <p:txBody>
            <a:bodyPr/>
            <a:lstStyle/>
            <a:p>
              <a:endParaRPr sz="1100"/>
            </a:p>
          </p:txBody>
        </p:sp>
        <p:sp>
          <p:nvSpPr>
            <p:cNvPr id="514" name="rc15">
              <a:extLst>
                <a:ext uri="{FF2B5EF4-FFF2-40B4-BE49-F238E27FC236}">
                  <a16:creationId xmlns:a16="http://schemas.microsoft.com/office/drawing/2014/main" id="{AA98314B-8291-A7BE-7F41-12B79AD13E0B}"/>
                </a:ext>
              </a:extLst>
            </p:cNvPr>
            <p:cNvSpPr/>
            <p:nvPr/>
          </p:nvSpPr>
          <p:spPr>
            <a:xfrm>
              <a:off x="2340215" y="7756481"/>
              <a:ext cx="258405" cy="883"/>
            </a:xfrm>
            <a:prstGeom prst="rect">
              <a:avLst/>
            </a:prstGeom>
            <a:solidFill>
              <a:srgbClr val="A6CEE3">
                <a:alpha val="100000"/>
              </a:srgbClr>
            </a:solidFill>
          </p:spPr>
          <p:txBody>
            <a:bodyPr/>
            <a:lstStyle/>
            <a:p>
              <a:endParaRPr sz="1100"/>
            </a:p>
          </p:txBody>
        </p:sp>
        <p:sp>
          <p:nvSpPr>
            <p:cNvPr id="515" name="rc16">
              <a:extLst>
                <a:ext uri="{FF2B5EF4-FFF2-40B4-BE49-F238E27FC236}">
                  <a16:creationId xmlns:a16="http://schemas.microsoft.com/office/drawing/2014/main" id="{8FDDDC1E-04A4-537E-3F0F-18E12D761131}"/>
                </a:ext>
              </a:extLst>
            </p:cNvPr>
            <p:cNvSpPr/>
            <p:nvPr/>
          </p:nvSpPr>
          <p:spPr>
            <a:xfrm>
              <a:off x="2627332" y="7765315"/>
              <a:ext cx="258405" cy="883"/>
            </a:xfrm>
            <a:prstGeom prst="rect">
              <a:avLst/>
            </a:prstGeom>
            <a:solidFill>
              <a:srgbClr val="A6CEE3">
                <a:alpha val="100000"/>
              </a:srgbClr>
            </a:solidFill>
          </p:spPr>
          <p:txBody>
            <a:bodyPr/>
            <a:lstStyle/>
            <a:p>
              <a:endParaRPr sz="1100"/>
            </a:p>
          </p:txBody>
        </p:sp>
        <p:sp>
          <p:nvSpPr>
            <p:cNvPr id="516" name="rc17">
              <a:extLst>
                <a:ext uri="{FF2B5EF4-FFF2-40B4-BE49-F238E27FC236}">
                  <a16:creationId xmlns:a16="http://schemas.microsoft.com/office/drawing/2014/main" id="{4068152E-F0D7-2689-DCDA-BB1E37897C92}"/>
                </a:ext>
              </a:extLst>
            </p:cNvPr>
            <p:cNvSpPr/>
            <p:nvPr/>
          </p:nvSpPr>
          <p:spPr>
            <a:xfrm>
              <a:off x="3488683" y="3430314"/>
              <a:ext cx="258405" cy="1766"/>
            </a:xfrm>
            <a:prstGeom prst="rect">
              <a:avLst/>
            </a:prstGeom>
            <a:solidFill>
              <a:srgbClr val="A6CEE3">
                <a:alpha val="100000"/>
              </a:srgbClr>
            </a:solidFill>
          </p:spPr>
          <p:txBody>
            <a:bodyPr/>
            <a:lstStyle/>
            <a:p>
              <a:endParaRPr sz="1100"/>
            </a:p>
          </p:txBody>
        </p:sp>
        <p:sp>
          <p:nvSpPr>
            <p:cNvPr id="517" name="rc18">
              <a:extLst>
                <a:ext uri="{FF2B5EF4-FFF2-40B4-BE49-F238E27FC236}">
                  <a16:creationId xmlns:a16="http://schemas.microsoft.com/office/drawing/2014/main" id="{3DFDF0FA-48F2-2233-7DF1-EF1C062A6823}"/>
                </a:ext>
              </a:extLst>
            </p:cNvPr>
            <p:cNvSpPr/>
            <p:nvPr/>
          </p:nvSpPr>
          <p:spPr>
            <a:xfrm>
              <a:off x="3775800" y="3118462"/>
              <a:ext cx="258405" cy="26502"/>
            </a:xfrm>
            <a:prstGeom prst="rect">
              <a:avLst/>
            </a:prstGeom>
            <a:solidFill>
              <a:srgbClr val="A6CEE3">
                <a:alpha val="100000"/>
              </a:srgbClr>
            </a:solidFill>
          </p:spPr>
          <p:txBody>
            <a:bodyPr/>
            <a:lstStyle/>
            <a:p>
              <a:endParaRPr sz="1100"/>
            </a:p>
          </p:txBody>
        </p:sp>
        <p:sp>
          <p:nvSpPr>
            <p:cNvPr id="518" name="rc19">
              <a:extLst>
                <a:ext uri="{FF2B5EF4-FFF2-40B4-BE49-F238E27FC236}">
                  <a16:creationId xmlns:a16="http://schemas.microsoft.com/office/drawing/2014/main" id="{7BB41076-6118-D65A-5836-35A537670CA1}"/>
                </a:ext>
              </a:extLst>
            </p:cNvPr>
            <p:cNvSpPr/>
            <p:nvPr/>
          </p:nvSpPr>
          <p:spPr>
            <a:xfrm>
              <a:off x="4062917" y="5442772"/>
              <a:ext cx="258405" cy="22969"/>
            </a:xfrm>
            <a:prstGeom prst="rect">
              <a:avLst/>
            </a:prstGeom>
            <a:solidFill>
              <a:srgbClr val="A6CEE3">
                <a:alpha val="100000"/>
              </a:srgbClr>
            </a:solidFill>
          </p:spPr>
          <p:txBody>
            <a:bodyPr/>
            <a:lstStyle/>
            <a:p>
              <a:endParaRPr sz="1100"/>
            </a:p>
          </p:txBody>
        </p:sp>
        <p:sp>
          <p:nvSpPr>
            <p:cNvPr id="519" name="rc20">
              <a:extLst>
                <a:ext uri="{FF2B5EF4-FFF2-40B4-BE49-F238E27FC236}">
                  <a16:creationId xmlns:a16="http://schemas.microsoft.com/office/drawing/2014/main" id="{E37C445C-039F-D0CA-F907-EB5F492CC86C}"/>
                </a:ext>
              </a:extLst>
            </p:cNvPr>
            <p:cNvSpPr/>
            <p:nvPr/>
          </p:nvSpPr>
          <p:spPr>
            <a:xfrm>
              <a:off x="4350034" y="6219309"/>
              <a:ext cx="258405" cy="37104"/>
            </a:xfrm>
            <a:prstGeom prst="rect">
              <a:avLst/>
            </a:prstGeom>
            <a:solidFill>
              <a:srgbClr val="A6CEE3">
                <a:alpha val="100000"/>
              </a:srgbClr>
            </a:solidFill>
          </p:spPr>
          <p:txBody>
            <a:bodyPr/>
            <a:lstStyle/>
            <a:p>
              <a:endParaRPr sz="1100"/>
            </a:p>
          </p:txBody>
        </p:sp>
        <p:sp>
          <p:nvSpPr>
            <p:cNvPr id="520" name="rc21">
              <a:extLst>
                <a:ext uri="{FF2B5EF4-FFF2-40B4-BE49-F238E27FC236}">
                  <a16:creationId xmlns:a16="http://schemas.microsoft.com/office/drawing/2014/main" id="{1BF22FCF-0298-950E-4DE8-FD41179AFE9D}"/>
                </a:ext>
              </a:extLst>
            </p:cNvPr>
            <p:cNvSpPr/>
            <p:nvPr/>
          </p:nvSpPr>
          <p:spPr>
            <a:xfrm>
              <a:off x="4637151" y="7196385"/>
              <a:ext cx="258405" cy="25619"/>
            </a:xfrm>
            <a:prstGeom prst="rect">
              <a:avLst/>
            </a:prstGeom>
            <a:solidFill>
              <a:srgbClr val="A6CEE3">
                <a:alpha val="100000"/>
              </a:srgbClr>
            </a:solidFill>
          </p:spPr>
          <p:txBody>
            <a:bodyPr/>
            <a:lstStyle/>
            <a:p>
              <a:endParaRPr sz="1100"/>
            </a:p>
          </p:txBody>
        </p:sp>
        <p:sp>
          <p:nvSpPr>
            <p:cNvPr id="521" name="rc22">
              <a:extLst>
                <a:ext uri="{FF2B5EF4-FFF2-40B4-BE49-F238E27FC236}">
                  <a16:creationId xmlns:a16="http://schemas.microsoft.com/office/drawing/2014/main" id="{0192B41B-78FD-F3A1-36C2-949E3934EDCA}"/>
                </a:ext>
              </a:extLst>
            </p:cNvPr>
            <p:cNvSpPr/>
            <p:nvPr/>
          </p:nvSpPr>
          <p:spPr>
            <a:xfrm>
              <a:off x="1478864" y="8002958"/>
              <a:ext cx="258405" cy="15018"/>
            </a:xfrm>
            <a:prstGeom prst="rect">
              <a:avLst/>
            </a:prstGeom>
            <a:solidFill>
              <a:srgbClr val="1F78B4">
                <a:alpha val="100000"/>
              </a:srgbClr>
            </a:solidFill>
          </p:spPr>
          <p:txBody>
            <a:bodyPr/>
            <a:lstStyle/>
            <a:p>
              <a:endParaRPr sz="1100"/>
            </a:p>
          </p:txBody>
        </p:sp>
        <p:sp>
          <p:nvSpPr>
            <p:cNvPr id="522" name="rc23">
              <a:extLst>
                <a:ext uri="{FF2B5EF4-FFF2-40B4-BE49-F238E27FC236}">
                  <a16:creationId xmlns:a16="http://schemas.microsoft.com/office/drawing/2014/main" id="{39CF24AF-8530-EBCE-B242-FB98D5135B5D}"/>
                </a:ext>
              </a:extLst>
            </p:cNvPr>
            <p:cNvSpPr/>
            <p:nvPr/>
          </p:nvSpPr>
          <p:spPr>
            <a:xfrm>
              <a:off x="1765981" y="7786517"/>
              <a:ext cx="258405" cy="45938"/>
            </a:xfrm>
            <a:prstGeom prst="rect">
              <a:avLst/>
            </a:prstGeom>
            <a:solidFill>
              <a:srgbClr val="1F78B4">
                <a:alpha val="100000"/>
              </a:srgbClr>
            </a:solidFill>
          </p:spPr>
          <p:txBody>
            <a:bodyPr/>
            <a:lstStyle/>
            <a:p>
              <a:endParaRPr sz="1100"/>
            </a:p>
          </p:txBody>
        </p:sp>
        <p:sp>
          <p:nvSpPr>
            <p:cNvPr id="523" name="rc24">
              <a:extLst>
                <a:ext uri="{FF2B5EF4-FFF2-40B4-BE49-F238E27FC236}">
                  <a16:creationId xmlns:a16="http://schemas.microsoft.com/office/drawing/2014/main" id="{F2FF55E2-F266-8CCD-7A62-F28A7BFCBF1D}"/>
                </a:ext>
              </a:extLst>
            </p:cNvPr>
            <p:cNvSpPr/>
            <p:nvPr/>
          </p:nvSpPr>
          <p:spPr>
            <a:xfrm>
              <a:off x="2053098" y="7822738"/>
              <a:ext cx="258405" cy="30920"/>
            </a:xfrm>
            <a:prstGeom prst="rect">
              <a:avLst/>
            </a:prstGeom>
            <a:solidFill>
              <a:srgbClr val="1F78B4">
                <a:alpha val="100000"/>
              </a:srgbClr>
            </a:solidFill>
          </p:spPr>
          <p:txBody>
            <a:bodyPr/>
            <a:lstStyle/>
            <a:p>
              <a:endParaRPr sz="1100"/>
            </a:p>
          </p:txBody>
        </p:sp>
        <p:sp>
          <p:nvSpPr>
            <p:cNvPr id="524" name="rc25">
              <a:extLst>
                <a:ext uri="{FF2B5EF4-FFF2-40B4-BE49-F238E27FC236}">
                  <a16:creationId xmlns:a16="http://schemas.microsoft.com/office/drawing/2014/main" id="{61BD4715-1373-8BF0-8798-D2999445A241}"/>
                </a:ext>
              </a:extLst>
            </p:cNvPr>
            <p:cNvSpPr/>
            <p:nvPr/>
          </p:nvSpPr>
          <p:spPr>
            <a:xfrm>
              <a:off x="2340215" y="7757364"/>
              <a:ext cx="258405" cy="31803"/>
            </a:xfrm>
            <a:prstGeom prst="rect">
              <a:avLst/>
            </a:prstGeom>
            <a:solidFill>
              <a:srgbClr val="1F78B4">
                <a:alpha val="100000"/>
              </a:srgbClr>
            </a:solidFill>
          </p:spPr>
          <p:txBody>
            <a:bodyPr/>
            <a:lstStyle/>
            <a:p>
              <a:endParaRPr sz="1100"/>
            </a:p>
          </p:txBody>
        </p:sp>
        <p:sp>
          <p:nvSpPr>
            <p:cNvPr id="525" name="rc26">
              <a:extLst>
                <a:ext uri="{FF2B5EF4-FFF2-40B4-BE49-F238E27FC236}">
                  <a16:creationId xmlns:a16="http://schemas.microsoft.com/office/drawing/2014/main" id="{1052E228-8A9E-400C-676F-2BED78F72039}"/>
                </a:ext>
              </a:extLst>
            </p:cNvPr>
            <p:cNvSpPr/>
            <p:nvPr/>
          </p:nvSpPr>
          <p:spPr>
            <a:xfrm>
              <a:off x="2627332" y="7766198"/>
              <a:ext cx="258405" cy="68907"/>
            </a:xfrm>
            <a:prstGeom prst="rect">
              <a:avLst/>
            </a:prstGeom>
            <a:solidFill>
              <a:srgbClr val="1F78B4">
                <a:alpha val="100000"/>
              </a:srgbClr>
            </a:solidFill>
          </p:spPr>
          <p:txBody>
            <a:bodyPr/>
            <a:lstStyle/>
            <a:p>
              <a:endParaRPr sz="1100"/>
            </a:p>
          </p:txBody>
        </p:sp>
        <p:sp>
          <p:nvSpPr>
            <p:cNvPr id="526" name="rc27">
              <a:extLst>
                <a:ext uri="{FF2B5EF4-FFF2-40B4-BE49-F238E27FC236}">
                  <a16:creationId xmlns:a16="http://schemas.microsoft.com/office/drawing/2014/main" id="{2D6A2068-91C5-4483-4A83-2BBF46A6CE67}"/>
                </a:ext>
              </a:extLst>
            </p:cNvPr>
            <p:cNvSpPr/>
            <p:nvPr/>
          </p:nvSpPr>
          <p:spPr>
            <a:xfrm>
              <a:off x="2914449" y="7354519"/>
              <a:ext cx="258405" cy="626353"/>
            </a:xfrm>
            <a:prstGeom prst="rect">
              <a:avLst/>
            </a:prstGeom>
            <a:solidFill>
              <a:srgbClr val="1F78B4">
                <a:alpha val="100000"/>
              </a:srgbClr>
            </a:solidFill>
          </p:spPr>
          <p:txBody>
            <a:bodyPr/>
            <a:lstStyle/>
            <a:p>
              <a:endParaRPr sz="1100"/>
            </a:p>
          </p:txBody>
        </p:sp>
        <p:sp>
          <p:nvSpPr>
            <p:cNvPr id="527" name="rc28">
              <a:extLst>
                <a:ext uri="{FF2B5EF4-FFF2-40B4-BE49-F238E27FC236}">
                  <a16:creationId xmlns:a16="http://schemas.microsoft.com/office/drawing/2014/main" id="{621CB617-3018-6B57-7598-592B04483E91}"/>
                </a:ext>
              </a:extLst>
            </p:cNvPr>
            <p:cNvSpPr/>
            <p:nvPr/>
          </p:nvSpPr>
          <p:spPr>
            <a:xfrm>
              <a:off x="3201566" y="5506379"/>
              <a:ext cx="258405" cy="2533683"/>
            </a:xfrm>
            <a:prstGeom prst="rect">
              <a:avLst/>
            </a:prstGeom>
            <a:solidFill>
              <a:srgbClr val="1F78B4">
                <a:alpha val="100000"/>
              </a:srgbClr>
            </a:solidFill>
          </p:spPr>
          <p:txBody>
            <a:bodyPr/>
            <a:lstStyle/>
            <a:p>
              <a:endParaRPr sz="1100"/>
            </a:p>
          </p:txBody>
        </p:sp>
        <p:sp>
          <p:nvSpPr>
            <p:cNvPr id="528" name="rc29">
              <a:extLst>
                <a:ext uri="{FF2B5EF4-FFF2-40B4-BE49-F238E27FC236}">
                  <a16:creationId xmlns:a16="http://schemas.microsoft.com/office/drawing/2014/main" id="{BD9586EF-6BC0-4C12-BF59-F0F94ECB3D61}"/>
                </a:ext>
              </a:extLst>
            </p:cNvPr>
            <p:cNvSpPr/>
            <p:nvPr/>
          </p:nvSpPr>
          <p:spPr>
            <a:xfrm>
              <a:off x="3488683" y="3432080"/>
              <a:ext cx="258405" cy="4635368"/>
            </a:xfrm>
            <a:prstGeom prst="rect">
              <a:avLst/>
            </a:prstGeom>
            <a:solidFill>
              <a:srgbClr val="1F78B4">
                <a:alpha val="100000"/>
              </a:srgbClr>
            </a:solidFill>
          </p:spPr>
          <p:txBody>
            <a:bodyPr/>
            <a:lstStyle/>
            <a:p>
              <a:endParaRPr sz="1100"/>
            </a:p>
          </p:txBody>
        </p:sp>
        <p:sp>
          <p:nvSpPr>
            <p:cNvPr id="529" name="rc30">
              <a:extLst>
                <a:ext uri="{FF2B5EF4-FFF2-40B4-BE49-F238E27FC236}">
                  <a16:creationId xmlns:a16="http://schemas.microsoft.com/office/drawing/2014/main" id="{F70530D4-3FA8-28E5-0EAA-7E8C4C96B6EC}"/>
                </a:ext>
              </a:extLst>
            </p:cNvPr>
            <p:cNvSpPr/>
            <p:nvPr/>
          </p:nvSpPr>
          <p:spPr>
            <a:xfrm>
              <a:off x="3775800" y="3144965"/>
              <a:ext cx="258405" cy="4999342"/>
            </a:xfrm>
            <a:prstGeom prst="rect">
              <a:avLst/>
            </a:prstGeom>
            <a:solidFill>
              <a:srgbClr val="1F78B4">
                <a:alpha val="100000"/>
              </a:srgbClr>
            </a:solidFill>
          </p:spPr>
          <p:txBody>
            <a:bodyPr/>
            <a:lstStyle/>
            <a:p>
              <a:endParaRPr sz="1100"/>
            </a:p>
          </p:txBody>
        </p:sp>
        <p:sp>
          <p:nvSpPr>
            <p:cNvPr id="530" name="rc31">
              <a:extLst>
                <a:ext uri="{FF2B5EF4-FFF2-40B4-BE49-F238E27FC236}">
                  <a16:creationId xmlns:a16="http://schemas.microsoft.com/office/drawing/2014/main" id="{3D3A5CBD-2C4E-70AD-1902-C49C058D12D5}"/>
                </a:ext>
              </a:extLst>
            </p:cNvPr>
            <p:cNvSpPr/>
            <p:nvPr/>
          </p:nvSpPr>
          <p:spPr>
            <a:xfrm>
              <a:off x="4062917" y="5465741"/>
              <a:ext cx="258405" cy="2675915"/>
            </a:xfrm>
            <a:prstGeom prst="rect">
              <a:avLst/>
            </a:prstGeom>
            <a:solidFill>
              <a:srgbClr val="1F78B4">
                <a:alpha val="100000"/>
              </a:srgbClr>
            </a:solidFill>
          </p:spPr>
          <p:txBody>
            <a:bodyPr/>
            <a:lstStyle/>
            <a:p>
              <a:endParaRPr sz="1100"/>
            </a:p>
          </p:txBody>
        </p:sp>
        <p:sp>
          <p:nvSpPr>
            <p:cNvPr id="531" name="rc32">
              <a:extLst>
                <a:ext uri="{FF2B5EF4-FFF2-40B4-BE49-F238E27FC236}">
                  <a16:creationId xmlns:a16="http://schemas.microsoft.com/office/drawing/2014/main" id="{23E9A2BC-0C15-4B49-342B-F795BBCB13BC}"/>
                </a:ext>
              </a:extLst>
            </p:cNvPr>
            <p:cNvSpPr/>
            <p:nvPr/>
          </p:nvSpPr>
          <p:spPr>
            <a:xfrm>
              <a:off x="4350034" y="6256413"/>
              <a:ext cx="258405" cy="1883477"/>
            </a:xfrm>
            <a:prstGeom prst="rect">
              <a:avLst/>
            </a:prstGeom>
            <a:solidFill>
              <a:srgbClr val="1F78B4">
                <a:alpha val="100000"/>
              </a:srgbClr>
            </a:solidFill>
          </p:spPr>
          <p:txBody>
            <a:bodyPr/>
            <a:lstStyle/>
            <a:p>
              <a:endParaRPr sz="1100"/>
            </a:p>
          </p:txBody>
        </p:sp>
        <p:sp>
          <p:nvSpPr>
            <p:cNvPr id="532" name="rc33">
              <a:extLst>
                <a:ext uri="{FF2B5EF4-FFF2-40B4-BE49-F238E27FC236}">
                  <a16:creationId xmlns:a16="http://schemas.microsoft.com/office/drawing/2014/main" id="{709B2466-11A4-F068-862F-2DA1CE7E421A}"/>
                </a:ext>
              </a:extLst>
            </p:cNvPr>
            <p:cNvSpPr/>
            <p:nvPr/>
          </p:nvSpPr>
          <p:spPr>
            <a:xfrm>
              <a:off x="4637151" y="7222004"/>
              <a:ext cx="258405" cy="917885"/>
            </a:xfrm>
            <a:prstGeom prst="rect">
              <a:avLst/>
            </a:prstGeom>
            <a:solidFill>
              <a:srgbClr val="1F78B4">
                <a:alpha val="100000"/>
              </a:srgbClr>
            </a:solidFill>
          </p:spPr>
          <p:txBody>
            <a:bodyPr/>
            <a:lstStyle/>
            <a:p>
              <a:endParaRPr sz="1100"/>
            </a:p>
          </p:txBody>
        </p:sp>
        <p:sp>
          <p:nvSpPr>
            <p:cNvPr id="533" name="rc34">
              <a:extLst>
                <a:ext uri="{FF2B5EF4-FFF2-40B4-BE49-F238E27FC236}">
                  <a16:creationId xmlns:a16="http://schemas.microsoft.com/office/drawing/2014/main" id="{73DB8BFF-5B03-650A-7C94-1122A1FC8885}"/>
                </a:ext>
              </a:extLst>
            </p:cNvPr>
            <p:cNvSpPr/>
            <p:nvPr/>
          </p:nvSpPr>
          <p:spPr>
            <a:xfrm>
              <a:off x="1478864" y="8017977"/>
              <a:ext cx="258405" cy="6184"/>
            </a:xfrm>
            <a:prstGeom prst="rect">
              <a:avLst/>
            </a:prstGeom>
            <a:solidFill>
              <a:srgbClr val="B2DF8A">
                <a:alpha val="100000"/>
              </a:srgbClr>
            </a:solidFill>
          </p:spPr>
          <p:txBody>
            <a:bodyPr/>
            <a:lstStyle/>
            <a:p>
              <a:endParaRPr sz="1100"/>
            </a:p>
          </p:txBody>
        </p:sp>
        <p:sp>
          <p:nvSpPr>
            <p:cNvPr id="534" name="rc35">
              <a:extLst>
                <a:ext uri="{FF2B5EF4-FFF2-40B4-BE49-F238E27FC236}">
                  <a16:creationId xmlns:a16="http://schemas.microsoft.com/office/drawing/2014/main" id="{572B3A80-20C8-5FB1-F427-8E21E73BDE3A}"/>
                </a:ext>
              </a:extLst>
            </p:cNvPr>
            <p:cNvSpPr/>
            <p:nvPr/>
          </p:nvSpPr>
          <p:spPr>
            <a:xfrm>
              <a:off x="1765981" y="7832456"/>
              <a:ext cx="258405" cy="12368"/>
            </a:xfrm>
            <a:prstGeom prst="rect">
              <a:avLst/>
            </a:prstGeom>
            <a:solidFill>
              <a:srgbClr val="B2DF8A">
                <a:alpha val="100000"/>
              </a:srgbClr>
            </a:solidFill>
          </p:spPr>
          <p:txBody>
            <a:bodyPr/>
            <a:lstStyle/>
            <a:p>
              <a:endParaRPr sz="1100"/>
            </a:p>
          </p:txBody>
        </p:sp>
        <p:sp>
          <p:nvSpPr>
            <p:cNvPr id="535" name="rc36">
              <a:extLst>
                <a:ext uri="{FF2B5EF4-FFF2-40B4-BE49-F238E27FC236}">
                  <a16:creationId xmlns:a16="http://schemas.microsoft.com/office/drawing/2014/main" id="{B07E7C5B-A6C8-5F95-A7B4-FC47CA696D22}"/>
                </a:ext>
              </a:extLst>
            </p:cNvPr>
            <p:cNvSpPr/>
            <p:nvPr/>
          </p:nvSpPr>
          <p:spPr>
            <a:xfrm>
              <a:off x="2053098" y="7853658"/>
              <a:ext cx="258405" cy="15901"/>
            </a:xfrm>
            <a:prstGeom prst="rect">
              <a:avLst/>
            </a:prstGeom>
            <a:solidFill>
              <a:srgbClr val="B2DF8A">
                <a:alpha val="100000"/>
              </a:srgbClr>
            </a:solidFill>
          </p:spPr>
          <p:txBody>
            <a:bodyPr/>
            <a:lstStyle/>
            <a:p>
              <a:endParaRPr sz="1100"/>
            </a:p>
          </p:txBody>
        </p:sp>
        <p:sp>
          <p:nvSpPr>
            <p:cNvPr id="536" name="rc37">
              <a:extLst>
                <a:ext uri="{FF2B5EF4-FFF2-40B4-BE49-F238E27FC236}">
                  <a16:creationId xmlns:a16="http://schemas.microsoft.com/office/drawing/2014/main" id="{FF3D2D84-E52B-A4A6-0D74-E324A989A061}"/>
                </a:ext>
              </a:extLst>
            </p:cNvPr>
            <p:cNvSpPr/>
            <p:nvPr/>
          </p:nvSpPr>
          <p:spPr>
            <a:xfrm>
              <a:off x="2340215" y="7789168"/>
              <a:ext cx="258405" cy="7950"/>
            </a:xfrm>
            <a:prstGeom prst="rect">
              <a:avLst/>
            </a:prstGeom>
            <a:solidFill>
              <a:srgbClr val="B2DF8A">
                <a:alpha val="100000"/>
              </a:srgbClr>
            </a:solidFill>
          </p:spPr>
          <p:txBody>
            <a:bodyPr/>
            <a:lstStyle/>
            <a:p>
              <a:endParaRPr sz="1100"/>
            </a:p>
          </p:txBody>
        </p:sp>
        <p:sp>
          <p:nvSpPr>
            <p:cNvPr id="537" name="rc38">
              <a:extLst>
                <a:ext uri="{FF2B5EF4-FFF2-40B4-BE49-F238E27FC236}">
                  <a16:creationId xmlns:a16="http://schemas.microsoft.com/office/drawing/2014/main" id="{5A999766-D50D-569F-CAEC-E8A5F649141F}"/>
                </a:ext>
              </a:extLst>
            </p:cNvPr>
            <p:cNvSpPr/>
            <p:nvPr/>
          </p:nvSpPr>
          <p:spPr>
            <a:xfrm>
              <a:off x="2627332" y="7835106"/>
              <a:ext cx="258405" cy="16785"/>
            </a:xfrm>
            <a:prstGeom prst="rect">
              <a:avLst/>
            </a:prstGeom>
            <a:solidFill>
              <a:srgbClr val="B2DF8A">
                <a:alpha val="100000"/>
              </a:srgbClr>
            </a:solidFill>
          </p:spPr>
          <p:txBody>
            <a:bodyPr/>
            <a:lstStyle/>
            <a:p>
              <a:endParaRPr sz="1100"/>
            </a:p>
          </p:txBody>
        </p:sp>
        <p:sp>
          <p:nvSpPr>
            <p:cNvPr id="538" name="rc39">
              <a:extLst>
                <a:ext uri="{FF2B5EF4-FFF2-40B4-BE49-F238E27FC236}">
                  <a16:creationId xmlns:a16="http://schemas.microsoft.com/office/drawing/2014/main" id="{DA188161-635F-6E43-77D2-852D077BFB5D}"/>
                </a:ext>
              </a:extLst>
            </p:cNvPr>
            <p:cNvSpPr/>
            <p:nvPr/>
          </p:nvSpPr>
          <p:spPr>
            <a:xfrm>
              <a:off x="2914449" y="7980872"/>
              <a:ext cx="258405" cy="10601"/>
            </a:xfrm>
            <a:prstGeom prst="rect">
              <a:avLst/>
            </a:prstGeom>
            <a:solidFill>
              <a:srgbClr val="B2DF8A">
                <a:alpha val="100000"/>
              </a:srgbClr>
            </a:solidFill>
          </p:spPr>
          <p:txBody>
            <a:bodyPr/>
            <a:lstStyle/>
            <a:p>
              <a:endParaRPr sz="1100"/>
            </a:p>
          </p:txBody>
        </p:sp>
        <p:sp>
          <p:nvSpPr>
            <p:cNvPr id="539" name="rc40">
              <a:extLst>
                <a:ext uri="{FF2B5EF4-FFF2-40B4-BE49-F238E27FC236}">
                  <a16:creationId xmlns:a16="http://schemas.microsoft.com/office/drawing/2014/main" id="{14F7FB0F-431E-FAC3-D547-40C7CDDADCEC}"/>
                </a:ext>
              </a:extLst>
            </p:cNvPr>
            <p:cNvSpPr/>
            <p:nvPr/>
          </p:nvSpPr>
          <p:spPr>
            <a:xfrm>
              <a:off x="3201566" y="8040062"/>
              <a:ext cx="258405" cy="22085"/>
            </a:xfrm>
            <a:prstGeom prst="rect">
              <a:avLst/>
            </a:prstGeom>
            <a:solidFill>
              <a:srgbClr val="B2DF8A">
                <a:alpha val="100000"/>
              </a:srgbClr>
            </a:solidFill>
          </p:spPr>
          <p:txBody>
            <a:bodyPr/>
            <a:lstStyle/>
            <a:p>
              <a:endParaRPr sz="1100"/>
            </a:p>
          </p:txBody>
        </p:sp>
        <p:sp>
          <p:nvSpPr>
            <p:cNvPr id="540" name="rc41">
              <a:extLst>
                <a:ext uri="{FF2B5EF4-FFF2-40B4-BE49-F238E27FC236}">
                  <a16:creationId xmlns:a16="http://schemas.microsoft.com/office/drawing/2014/main" id="{F20D7C26-70EA-22C3-38E2-32BAFE8F02E8}"/>
                </a:ext>
              </a:extLst>
            </p:cNvPr>
            <p:cNvSpPr/>
            <p:nvPr/>
          </p:nvSpPr>
          <p:spPr>
            <a:xfrm>
              <a:off x="3488683" y="8067449"/>
              <a:ext cx="258405" cy="6184"/>
            </a:xfrm>
            <a:prstGeom prst="rect">
              <a:avLst/>
            </a:prstGeom>
            <a:solidFill>
              <a:srgbClr val="B2DF8A">
                <a:alpha val="100000"/>
              </a:srgbClr>
            </a:solidFill>
          </p:spPr>
          <p:txBody>
            <a:bodyPr/>
            <a:lstStyle/>
            <a:p>
              <a:endParaRPr sz="1100"/>
            </a:p>
          </p:txBody>
        </p:sp>
        <p:sp>
          <p:nvSpPr>
            <p:cNvPr id="541" name="rc42">
              <a:extLst>
                <a:ext uri="{FF2B5EF4-FFF2-40B4-BE49-F238E27FC236}">
                  <a16:creationId xmlns:a16="http://schemas.microsoft.com/office/drawing/2014/main" id="{F7C893D0-9F6E-D2EC-9505-37E86566A576}"/>
                </a:ext>
              </a:extLst>
            </p:cNvPr>
            <p:cNvSpPr/>
            <p:nvPr/>
          </p:nvSpPr>
          <p:spPr>
            <a:xfrm>
              <a:off x="3775800" y="8144307"/>
              <a:ext cx="258405" cy="883"/>
            </a:xfrm>
            <a:prstGeom prst="rect">
              <a:avLst/>
            </a:prstGeom>
            <a:solidFill>
              <a:srgbClr val="B2DF8A">
                <a:alpha val="100000"/>
              </a:srgbClr>
            </a:solidFill>
          </p:spPr>
          <p:txBody>
            <a:bodyPr/>
            <a:lstStyle/>
            <a:p>
              <a:endParaRPr sz="1100"/>
            </a:p>
          </p:txBody>
        </p:sp>
        <p:sp>
          <p:nvSpPr>
            <p:cNvPr id="542" name="rc43">
              <a:extLst>
                <a:ext uri="{FF2B5EF4-FFF2-40B4-BE49-F238E27FC236}">
                  <a16:creationId xmlns:a16="http://schemas.microsoft.com/office/drawing/2014/main" id="{051C7FFD-6670-2858-429A-3F9F387F296E}"/>
                </a:ext>
              </a:extLst>
            </p:cNvPr>
            <p:cNvSpPr/>
            <p:nvPr/>
          </p:nvSpPr>
          <p:spPr>
            <a:xfrm>
              <a:off x="4350034" y="8139890"/>
              <a:ext cx="258405" cy="883"/>
            </a:xfrm>
            <a:prstGeom prst="rect">
              <a:avLst/>
            </a:prstGeom>
            <a:solidFill>
              <a:srgbClr val="B2DF8A">
                <a:alpha val="100000"/>
              </a:srgbClr>
            </a:solidFill>
          </p:spPr>
          <p:txBody>
            <a:bodyPr/>
            <a:lstStyle/>
            <a:p>
              <a:endParaRPr sz="1100"/>
            </a:p>
          </p:txBody>
        </p:sp>
        <p:sp>
          <p:nvSpPr>
            <p:cNvPr id="543" name="rc44">
              <a:extLst>
                <a:ext uri="{FF2B5EF4-FFF2-40B4-BE49-F238E27FC236}">
                  <a16:creationId xmlns:a16="http://schemas.microsoft.com/office/drawing/2014/main" id="{57057653-34B2-2C12-8DFA-3272AB650808}"/>
                </a:ext>
              </a:extLst>
            </p:cNvPr>
            <p:cNvSpPr/>
            <p:nvPr/>
          </p:nvSpPr>
          <p:spPr>
            <a:xfrm>
              <a:off x="1478864" y="8024161"/>
              <a:ext cx="258405" cy="1766"/>
            </a:xfrm>
            <a:prstGeom prst="rect">
              <a:avLst/>
            </a:prstGeom>
            <a:solidFill>
              <a:srgbClr val="33A02C">
                <a:alpha val="100000"/>
              </a:srgbClr>
            </a:solidFill>
          </p:spPr>
          <p:txBody>
            <a:bodyPr/>
            <a:lstStyle/>
            <a:p>
              <a:endParaRPr sz="1100"/>
            </a:p>
          </p:txBody>
        </p:sp>
        <p:sp>
          <p:nvSpPr>
            <p:cNvPr id="544" name="rc45">
              <a:extLst>
                <a:ext uri="{FF2B5EF4-FFF2-40B4-BE49-F238E27FC236}">
                  <a16:creationId xmlns:a16="http://schemas.microsoft.com/office/drawing/2014/main" id="{3D4EA6CE-5A2B-3B9B-130E-FB450015420E}"/>
                </a:ext>
              </a:extLst>
            </p:cNvPr>
            <p:cNvSpPr/>
            <p:nvPr/>
          </p:nvSpPr>
          <p:spPr>
            <a:xfrm>
              <a:off x="1765981" y="7844824"/>
              <a:ext cx="258405" cy="883"/>
            </a:xfrm>
            <a:prstGeom prst="rect">
              <a:avLst/>
            </a:prstGeom>
            <a:solidFill>
              <a:srgbClr val="33A02C">
                <a:alpha val="100000"/>
              </a:srgbClr>
            </a:solidFill>
          </p:spPr>
          <p:txBody>
            <a:bodyPr/>
            <a:lstStyle/>
            <a:p>
              <a:endParaRPr sz="1100"/>
            </a:p>
          </p:txBody>
        </p:sp>
        <p:sp>
          <p:nvSpPr>
            <p:cNvPr id="545" name="rc46">
              <a:extLst>
                <a:ext uri="{FF2B5EF4-FFF2-40B4-BE49-F238E27FC236}">
                  <a16:creationId xmlns:a16="http://schemas.microsoft.com/office/drawing/2014/main" id="{061B3BD8-1A2A-1735-9992-1700F537CAD8}"/>
                </a:ext>
              </a:extLst>
            </p:cNvPr>
            <p:cNvSpPr/>
            <p:nvPr/>
          </p:nvSpPr>
          <p:spPr>
            <a:xfrm>
              <a:off x="2627332" y="7851891"/>
              <a:ext cx="258405" cy="883"/>
            </a:xfrm>
            <a:prstGeom prst="rect">
              <a:avLst/>
            </a:prstGeom>
            <a:solidFill>
              <a:srgbClr val="33A02C">
                <a:alpha val="100000"/>
              </a:srgbClr>
            </a:solidFill>
          </p:spPr>
          <p:txBody>
            <a:bodyPr/>
            <a:lstStyle/>
            <a:p>
              <a:endParaRPr sz="1100"/>
            </a:p>
          </p:txBody>
        </p:sp>
        <p:sp>
          <p:nvSpPr>
            <p:cNvPr id="546" name="rc47">
              <a:extLst>
                <a:ext uri="{FF2B5EF4-FFF2-40B4-BE49-F238E27FC236}">
                  <a16:creationId xmlns:a16="http://schemas.microsoft.com/office/drawing/2014/main" id="{951DF14E-E6F0-3126-CD87-1CDE08642E13}"/>
                </a:ext>
              </a:extLst>
            </p:cNvPr>
            <p:cNvSpPr/>
            <p:nvPr/>
          </p:nvSpPr>
          <p:spPr>
            <a:xfrm>
              <a:off x="2914449" y="7991474"/>
              <a:ext cx="258405" cy="883"/>
            </a:xfrm>
            <a:prstGeom prst="rect">
              <a:avLst/>
            </a:prstGeom>
            <a:solidFill>
              <a:srgbClr val="33A02C">
                <a:alpha val="100000"/>
              </a:srgbClr>
            </a:solidFill>
          </p:spPr>
          <p:txBody>
            <a:bodyPr/>
            <a:lstStyle/>
            <a:p>
              <a:endParaRPr sz="1100"/>
            </a:p>
          </p:txBody>
        </p:sp>
        <p:sp>
          <p:nvSpPr>
            <p:cNvPr id="547" name="rc48">
              <a:extLst>
                <a:ext uri="{FF2B5EF4-FFF2-40B4-BE49-F238E27FC236}">
                  <a16:creationId xmlns:a16="http://schemas.microsoft.com/office/drawing/2014/main" id="{DD77C935-20B8-FA34-FEE0-9EAA975D6116}"/>
                </a:ext>
              </a:extLst>
            </p:cNvPr>
            <p:cNvSpPr/>
            <p:nvPr/>
          </p:nvSpPr>
          <p:spPr>
            <a:xfrm>
              <a:off x="3488683" y="8073633"/>
              <a:ext cx="258405" cy="2650"/>
            </a:xfrm>
            <a:prstGeom prst="rect">
              <a:avLst/>
            </a:prstGeom>
            <a:solidFill>
              <a:srgbClr val="33A02C">
                <a:alpha val="100000"/>
              </a:srgbClr>
            </a:solidFill>
          </p:spPr>
          <p:txBody>
            <a:bodyPr/>
            <a:lstStyle/>
            <a:p>
              <a:endParaRPr sz="1100"/>
            </a:p>
          </p:txBody>
        </p:sp>
        <p:sp>
          <p:nvSpPr>
            <p:cNvPr id="548" name="rc49">
              <a:extLst>
                <a:ext uri="{FF2B5EF4-FFF2-40B4-BE49-F238E27FC236}">
                  <a16:creationId xmlns:a16="http://schemas.microsoft.com/office/drawing/2014/main" id="{AE99B30B-44EF-1E09-9ED9-2F8A9DD4C1A3}"/>
                </a:ext>
              </a:extLst>
            </p:cNvPr>
            <p:cNvSpPr/>
            <p:nvPr/>
          </p:nvSpPr>
          <p:spPr>
            <a:xfrm>
              <a:off x="3775800" y="8145191"/>
              <a:ext cx="258405" cy="1766"/>
            </a:xfrm>
            <a:prstGeom prst="rect">
              <a:avLst/>
            </a:prstGeom>
            <a:solidFill>
              <a:srgbClr val="33A02C">
                <a:alpha val="100000"/>
              </a:srgbClr>
            </a:solidFill>
          </p:spPr>
          <p:txBody>
            <a:bodyPr/>
            <a:lstStyle/>
            <a:p>
              <a:endParaRPr sz="1100"/>
            </a:p>
          </p:txBody>
        </p:sp>
        <p:sp>
          <p:nvSpPr>
            <p:cNvPr id="549" name="rc50">
              <a:extLst>
                <a:ext uri="{FF2B5EF4-FFF2-40B4-BE49-F238E27FC236}">
                  <a16:creationId xmlns:a16="http://schemas.microsoft.com/office/drawing/2014/main" id="{EAC99EE8-79DC-4CB4-7026-3CB6CED6E3C6}"/>
                </a:ext>
              </a:extLst>
            </p:cNvPr>
            <p:cNvSpPr/>
            <p:nvPr/>
          </p:nvSpPr>
          <p:spPr>
            <a:xfrm>
              <a:off x="4062917" y="8141657"/>
              <a:ext cx="258405" cy="883"/>
            </a:xfrm>
            <a:prstGeom prst="rect">
              <a:avLst/>
            </a:prstGeom>
            <a:solidFill>
              <a:srgbClr val="33A02C">
                <a:alpha val="100000"/>
              </a:srgbClr>
            </a:solidFill>
          </p:spPr>
          <p:txBody>
            <a:bodyPr/>
            <a:lstStyle/>
            <a:p>
              <a:endParaRPr sz="1100"/>
            </a:p>
          </p:txBody>
        </p:sp>
        <p:sp>
          <p:nvSpPr>
            <p:cNvPr id="550" name="rc51">
              <a:extLst>
                <a:ext uri="{FF2B5EF4-FFF2-40B4-BE49-F238E27FC236}">
                  <a16:creationId xmlns:a16="http://schemas.microsoft.com/office/drawing/2014/main" id="{772EDA8D-5669-8083-E642-14F41B720E72}"/>
                </a:ext>
              </a:extLst>
            </p:cNvPr>
            <p:cNvSpPr/>
            <p:nvPr/>
          </p:nvSpPr>
          <p:spPr>
            <a:xfrm>
              <a:off x="1478864" y="8025928"/>
              <a:ext cx="258405" cy="30920"/>
            </a:xfrm>
            <a:prstGeom prst="rect">
              <a:avLst/>
            </a:prstGeom>
            <a:solidFill>
              <a:srgbClr val="E31A1C">
                <a:alpha val="100000"/>
              </a:srgbClr>
            </a:solidFill>
          </p:spPr>
          <p:txBody>
            <a:bodyPr/>
            <a:lstStyle/>
            <a:p>
              <a:endParaRPr sz="1100"/>
            </a:p>
          </p:txBody>
        </p:sp>
        <p:sp>
          <p:nvSpPr>
            <p:cNvPr id="551" name="rc52">
              <a:extLst>
                <a:ext uri="{FF2B5EF4-FFF2-40B4-BE49-F238E27FC236}">
                  <a16:creationId xmlns:a16="http://schemas.microsoft.com/office/drawing/2014/main" id="{853C9662-FE36-6396-961D-4036ACECA26D}"/>
                </a:ext>
              </a:extLst>
            </p:cNvPr>
            <p:cNvSpPr/>
            <p:nvPr/>
          </p:nvSpPr>
          <p:spPr>
            <a:xfrm>
              <a:off x="1765981" y="7845707"/>
              <a:ext cx="258405" cy="21202"/>
            </a:xfrm>
            <a:prstGeom prst="rect">
              <a:avLst/>
            </a:prstGeom>
            <a:solidFill>
              <a:srgbClr val="E31A1C">
                <a:alpha val="100000"/>
              </a:srgbClr>
            </a:solidFill>
          </p:spPr>
          <p:txBody>
            <a:bodyPr/>
            <a:lstStyle/>
            <a:p>
              <a:endParaRPr sz="1100"/>
            </a:p>
          </p:txBody>
        </p:sp>
        <p:sp>
          <p:nvSpPr>
            <p:cNvPr id="552" name="rc53">
              <a:extLst>
                <a:ext uri="{FF2B5EF4-FFF2-40B4-BE49-F238E27FC236}">
                  <a16:creationId xmlns:a16="http://schemas.microsoft.com/office/drawing/2014/main" id="{BB63E2CF-14FD-6057-BA96-8AC99F0AE865}"/>
                </a:ext>
              </a:extLst>
            </p:cNvPr>
            <p:cNvSpPr/>
            <p:nvPr/>
          </p:nvSpPr>
          <p:spPr>
            <a:xfrm>
              <a:off x="2053098" y="7869560"/>
              <a:ext cx="258405" cy="25619"/>
            </a:xfrm>
            <a:prstGeom prst="rect">
              <a:avLst/>
            </a:prstGeom>
            <a:solidFill>
              <a:srgbClr val="E31A1C">
                <a:alpha val="100000"/>
              </a:srgbClr>
            </a:solidFill>
          </p:spPr>
          <p:txBody>
            <a:bodyPr/>
            <a:lstStyle/>
            <a:p>
              <a:endParaRPr sz="1100"/>
            </a:p>
          </p:txBody>
        </p:sp>
        <p:sp>
          <p:nvSpPr>
            <p:cNvPr id="553" name="rc54">
              <a:extLst>
                <a:ext uri="{FF2B5EF4-FFF2-40B4-BE49-F238E27FC236}">
                  <a16:creationId xmlns:a16="http://schemas.microsoft.com/office/drawing/2014/main" id="{4C817CCA-D2AA-0AB5-37B9-6EA57ECB929C}"/>
                </a:ext>
              </a:extLst>
            </p:cNvPr>
            <p:cNvSpPr/>
            <p:nvPr/>
          </p:nvSpPr>
          <p:spPr>
            <a:xfrm>
              <a:off x="2340215" y="7797119"/>
              <a:ext cx="258405" cy="19435"/>
            </a:xfrm>
            <a:prstGeom prst="rect">
              <a:avLst/>
            </a:prstGeom>
            <a:solidFill>
              <a:srgbClr val="E31A1C">
                <a:alpha val="100000"/>
              </a:srgbClr>
            </a:solidFill>
          </p:spPr>
          <p:txBody>
            <a:bodyPr/>
            <a:lstStyle/>
            <a:p>
              <a:endParaRPr sz="1100"/>
            </a:p>
          </p:txBody>
        </p:sp>
        <p:sp>
          <p:nvSpPr>
            <p:cNvPr id="554" name="rc55">
              <a:extLst>
                <a:ext uri="{FF2B5EF4-FFF2-40B4-BE49-F238E27FC236}">
                  <a16:creationId xmlns:a16="http://schemas.microsoft.com/office/drawing/2014/main" id="{91B956F0-63C2-CCBC-1035-35F395520446}"/>
                </a:ext>
              </a:extLst>
            </p:cNvPr>
            <p:cNvSpPr/>
            <p:nvPr/>
          </p:nvSpPr>
          <p:spPr>
            <a:xfrm>
              <a:off x="2627332" y="7852775"/>
              <a:ext cx="258405" cy="19435"/>
            </a:xfrm>
            <a:prstGeom prst="rect">
              <a:avLst/>
            </a:prstGeom>
            <a:solidFill>
              <a:srgbClr val="E31A1C">
                <a:alpha val="100000"/>
              </a:srgbClr>
            </a:solidFill>
          </p:spPr>
          <p:txBody>
            <a:bodyPr/>
            <a:lstStyle/>
            <a:p>
              <a:endParaRPr sz="1100"/>
            </a:p>
          </p:txBody>
        </p:sp>
        <p:sp>
          <p:nvSpPr>
            <p:cNvPr id="555" name="rc56">
              <a:extLst>
                <a:ext uri="{FF2B5EF4-FFF2-40B4-BE49-F238E27FC236}">
                  <a16:creationId xmlns:a16="http://schemas.microsoft.com/office/drawing/2014/main" id="{1AA89CED-205E-E916-8890-FB7382029783}"/>
                </a:ext>
              </a:extLst>
            </p:cNvPr>
            <p:cNvSpPr/>
            <p:nvPr/>
          </p:nvSpPr>
          <p:spPr>
            <a:xfrm>
              <a:off x="2914449" y="7992357"/>
              <a:ext cx="258405" cy="19435"/>
            </a:xfrm>
            <a:prstGeom prst="rect">
              <a:avLst/>
            </a:prstGeom>
            <a:solidFill>
              <a:srgbClr val="E31A1C">
                <a:alpha val="100000"/>
              </a:srgbClr>
            </a:solidFill>
          </p:spPr>
          <p:txBody>
            <a:bodyPr/>
            <a:lstStyle/>
            <a:p>
              <a:endParaRPr sz="1100"/>
            </a:p>
          </p:txBody>
        </p:sp>
        <p:sp>
          <p:nvSpPr>
            <p:cNvPr id="556" name="rc57">
              <a:extLst>
                <a:ext uri="{FF2B5EF4-FFF2-40B4-BE49-F238E27FC236}">
                  <a16:creationId xmlns:a16="http://schemas.microsoft.com/office/drawing/2014/main" id="{FC4F7BF1-D7F5-D812-471A-DA5E65758D4F}"/>
                </a:ext>
              </a:extLst>
            </p:cNvPr>
            <p:cNvSpPr/>
            <p:nvPr/>
          </p:nvSpPr>
          <p:spPr>
            <a:xfrm>
              <a:off x="3201566" y="8062148"/>
              <a:ext cx="258405" cy="26502"/>
            </a:xfrm>
            <a:prstGeom prst="rect">
              <a:avLst/>
            </a:prstGeom>
            <a:solidFill>
              <a:srgbClr val="E31A1C">
                <a:alpha val="100000"/>
              </a:srgbClr>
            </a:solidFill>
          </p:spPr>
          <p:txBody>
            <a:bodyPr/>
            <a:lstStyle/>
            <a:p>
              <a:endParaRPr sz="1100"/>
            </a:p>
          </p:txBody>
        </p:sp>
        <p:sp>
          <p:nvSpPr>
            <p:cNvPr id="557" name="rc58">
              <a:extLst>
                <a:ext uri="{FF2B5EF4-FFF2-40B4-BE49-F238E27FC236}">
                  <a16:creationId xmlns:a16="http://schemas.microsoft.com/office/drawing/2014/main" id="{75ECC0B0-3568-3188-0354-ECF4AFC67586}"/>
                </a:ext>
              </a:extLst>
            </p:cNvPr>
            <p:cNvSpPr/>
            <p:nvPr/>
          </p:nvSpPr>
          <p:spPr>
            <a:xfrm>
              <a:off x="3488683" y="8076283"/>
              <a:ext cx="258405" cy="15018"/>
            </a:xfrm>
            <a:prstGeom prst="rect">
              <a:avLst/>
            </a:prstGeom>
            <a:solidFill>
              <a:srgbClr val="E31A1C">
                <a:alpha val="100000"/>
              </a:srgbClr>
            </a:solidFill>
          </p:spPr>
          <p:txBody>
            <a:bodyPr/>
            <a:lstStyle/>
            <a:p>
              <a:endParaRPr sz="1100"/>
            </a:p>
          </p:txBody>
        </p:sp>
        <p:sp>
          <p:nvSpPr>
            <p:cNvPr id="558" name="rc59">
              <a:extLst>
                <a:ext uri="{FF2B5EF4-FFF2-40B4-BE49-F238E27FC236}">
                  <a16:creationId xmlns:a16="http://schemas.microsoft.com/office/drawing/2014/main" id="{6645E1DB-DE7B-99A1-020D-EADC347FFCC0}"/>
                </a:ext>
              </a:extLst>
            </p:cNvPr>
            <p:cNvSpPr/>
            <p:nvPr/>
          </p:nvSpPr>
          <p:spPr>
            <a:xfrm>
              <a:off x="3775800" y="8146958"/>
              <a:ext cx="258405" cy="8834"/>
            </a:xfrm>
            <a:prstGeom prst="rect">
              <a:avLst/>
            </a:prstGeom>
            <a:solidFill>
              <a:srgbClr val="E31A1C">
                <a:alpha val="100000"/>
              </a:srgbClr>
            </a:solidFill>
          </p:spPr>
          <p:txBody>
            <a:bodyPr/>
            <a:lstStyle/>
            <a:p>
              <a:endParaRPr sz="1100"/>
            </a:p>
          </p:txBody>
        </p:sp>
        <p:sp>
          <p:nvSpPr>
            <p:cNvPr id="559" name="rc60">
              <a:extLst>
                <a:ext uri="{FF2B5EF4-FFF2-40B4-BE49-F238E27FC236}">
                  <a16:creationId xmlns:a16="http://schemas.microsoft.com/office/drawing/2014/main" id="{7F947CB4-0D6E-DF9D-E9D8-5D87816EFFE4}"/>
                </a:ext>
              </a:extLst>
            </p:cNvPr>
            <p:cNvSpPr/>
            <p:nvPr/>
          </p:nvSpPr>
          <p:spPr>
            <a:xfrm>
              <a:off x="4062917" y="8142541"/>
              <a:ext cx="258405" cy="11484"/>
            </a:xfrm>
            <a:prstGeom prst="rect">
              <a:avLst/>
            </a:prstGeom>
            <a:solidFill>
              <a:srgbClr val="E31A1C">
                <a:alpha val="100000"/>
              </a:srgbClr>
            </a:solidFill>
          </p:spPr>
          <p:txBody>
            <a:bodyPr/>
            <a:lstStyle/>
            <a:p>
              <a:endParaRPr sz="1100"/>
            </a:p>
          </p:txBody>
        </p:sp>
        <p:sp>
          <p:nvSpPr>
            <p:cNvPr id="560" name="rc61">
              <a:extLst>
                <a:ext uri="{FF2B5EF4-FFF2-40B4-BE49-F238E27FC236}">
                  <a16:creationId xmlns:a16="http://schemas.microsoft.com/office/drawing/2014/main" id="{85C44DFC-997F-3322-3326-9F7A2DF4178F}"/>
                </a:ext>
              </a:extLst>
            </p:cNvPr>
            <p:cNvSpPr/>
            <p:nvPr/>
          </p:nvSpPr>
          <p:spPr>
            <a:xfrm>
              <a:off x="4350034" y="8140774"/>
              <a:ext cx="258405" cy="11484"/>
            </a:xfrm>
            <a:prstGeom prst="rect">
              <a:avLst/>
            </a:prstGeom>
            <a:solidFill>
              <a:srgbClr val="E31A1C">
                <a:alpha val="100000"/>
              </a:srgbClr>
            </a:solidFill>
          </p:spPr>
          <p:txBody>
            <a:bodyPr/>
            <a:lstStyle/>
            <a:p>
              <a:endParaRPr sz="1100"/>
            </a:p>
          </p:txBody>
        </p:sp>
        <p:sp>
          <p:nvSpPr>
            <p:cNvPr id="561" name="rc62">
              <a:extLst>
                <a:ext uri="{FF2B5EF4-FFF2-40B4-BE49-F238E27FC236}">
                  <a16:creationId xmlns:a16="http://schemas.microsoft.com/office/drawing/2014/main" id="{5ABB451C-DE2F-404C-969B-DC97183FD754}"/>
                </a:ext>
              </a:extLst>
            </p:cNvPr>
            <p:cNvSpPr/>
            <p:nvPr/>
          </p:nvSpPr>
          <p:spPr>
            <a:xfrm>
              <a:off x="4637151" y="8139890"/>
              <a:ext cx="258405" cy="6184"/>
            </a:xfrm>
            <a:prstGeom prst="rect">
              <a:avLst/>
            </a:prstGeom>
            <a:solidFill>
              <a:srgbClr val="E31A1C">
                <a:alpha val="100000"/>
              </a:srgbClr>
            </a:solidFill>
          </p:spPr>
          <p:txBody>
            <a:bodyPr/>
            <a:lstStyle/>
            <a:p>
              <a:endParaRPr sz="1100"/>
            </a:p>
          </p:txBody>
        </p:sp>
        <p:sp>
          <p:nvSpPr>
            <p:cNvPr id="562" name="rc63">
              <a:extLst>
                <a:ext uri="{FF2B5EF4-FFF2-40B4-BE49-F238E27FC236}">
                  <a16:creationId xmlns:a16="http://schemas.microsoft.com/office/drawing/2014/main" id="{F01C7FDE-8548-114A-8029-F5175DB26685}"/>
                </a:ext>
              </a:extLst>
            </p:cNvPr>
            <p:cNvSpPr/>
            <p:nvPr/>
          </p:nvSpPr>
          <p:spPr>
            <a:xfrm>
              <a:off x="1765981" y="7866910"/>
              <a:ext cx="258405" cy="2650"/>
            </a:xfrm>
            <a:prstGeom prst="rect">
              <a:avLst/>
            </a:prstGeom>
            <a:solidFill>
              <a:srgbClr val="FDBF6F">
                <a:alpha val="100000"/>
              </a:srgbClr>
            </a:solidFill>
          </p:spPr>
          <p:txBody>
            <a:bodyPr/>
            <a:lstStyle/>
            <a:p>
              <a:endParaRPr sz="1100"/>
            </a:p>
          </p:txBody>
        </p:sp>
        <p:sp>
          <p:nvSpPr>
            <p:cNvPr id="563" name="rc64">
              <a:extLst>
                <a:ext uri="{FF2B5EF4-FFF2-40B4-BE49-F238E27FC236}">
                  <a16:creationId xmlns:a16="http://schemas.microsoft.com/office/drawing/2014/main" id="{23035BAD-FDCD-D801-73EB-1F326E0D1837}"/>
                </a:ext>
              </a:extLst>
            </p:cNvPr>
            <p:cNvSpPr/>
            <p:nvPr/>
          </p:nvSpPr>
          <p:spPr>
            <a:xfrm>
              <a:off x="2053098" y="7895180"/>
              <a:ext cx="258405" cy="6184"/>
            </a:xfrm>
            <a:prstGeom prst="rect">
              <a:avLst/>
            </a:prstGeom>
            <a:solidFill>
              <a:srgbClr val="FDBF6F">
                <a:alpha val="100000"/>
              </a:srgbClr>
            </a:solidFill>
          </p:spPr>
          <p:txBody>
            <a:bodyPr/>
            <a:lstStyle/>
            <a:p>
              <a:endParaRPr sz="1100"/>
            </a:p>
          </p:txBody>
        </p:sp>
        <p:sp>
          <p:nvSpPr>
            <p:cNvPr id="564" name="rc65">
              <a:extLst>
                <a:ext uri="{FF2B5EF4-FFF2-40B4-BE49-F238E27FC236}">
                  <a16:creationId xmlns:a16="http://schemas.microsoft.com/office/drawing/2014/main" id="{2BAABFC3-4F46-AB1B-FD45-80E34603121E}"/>
                </a:ext>
              </a:extLst>
            </p:cNvPr>
            <p:cNvSpPr/>
            <p:nvPr/>
          </p:nvSpPr>
          <p:spPr>
            <a:xfrm>
              <a:off x="1765981" y="7869560"/>
              <a:ext cx="258405" cy="883"/>
            </a:xfrm>
            <a:prstGeom prst="rect">
              <a:avLst/>
            </a:prstGeom>
            <a:solidFill>
              <a:srgbClr val="FF7F00">
                <a:alpha val="100000"/>
              </a:srgbClr>
            </a:solidFill>
          </p:spPr>
          <p:txBody>
            <a:bodyPr/>
            <a:lstStyle/>
            <a:p>
              <a:endParaRPr sz="1100"/>
            </a:p>
          </p:txBody>
        </p:sp>
        <p:sp>
          <p:nvSpPr>
            <p:cNvPr id="565" name="rc66">
              <a:extLst>
                <a:ext uri="{FF2B5EF4-FFF2-40B4-BE49-F238E27FC236}">
                  <a16:creationId xmlns:a16="http://schemas.microsoft.com/office/drawing/2014/main" id="{18C09892-C9DF-9412-7057-D0782FB4C55C}"/>
                </a:ext>
              </a:extLst>
            </p:cNvPr>
            <p:cNvSpPr/>
            <p:nvPr/>
          </p:nvSpPr>
          <p:spPr>
            <a:xfrm>
              <a:off x="2627332" y="7872210"/>
              <a:ext cx="258405" cy="883"/>
            </a:xfrm>
            <a:prstGeom prst="rect">
              <a:avLst/>
            </a:prstGeom>
            <a:solidFill>
              <a:srgbClr val="FF7F00">
                <a:alpha val="100000"/>
              </a:srgbClr>
            </a:solidFill>
          </p:spPr>
          <p:txBody>
            <a:bodyPr/>
            <a:lstStyle/>
            <a:p>
              <a:endParaRPr sz="1100"/>
            </a:p>
          </p:txBody>
        </p:sp>
        <p:sp>
          <p:nvSpPr>
            <p:cNvPr id="566" name="rc67">
              <a:extLst>
                <a:ext uri="{FF2B5EF4-FFF2-40B4-BE49-F238E27FC236}">
                  <a16:creationId xmlns:a16="http://schemas.microsoft.com/office/drawing/2014/main" id="{8F376187-3070-C995-C49E-08DD7A4C3AFA}"/>
                </a:ext>
              </a:extLst>
            </p:cNvPr>
            <p:cNvSpPr/>
            <p:nvPr/>
          </p:nvSpPr>
          <p:spPr>
            <a:xfrm>
              <a:off x="3201566" y="8088651"/>
              <a:ext cx="258405" cy="4417"/>
            </a:xfrm>
            <a:prstGeom prst="rect">
              <a:avLst/>
            </a:prstGeom>
            <a:solidFill>
              <a:srgbClr val="FF7F00">
                <a:alpha val="100000"/>
              </a:srgbClr>
            </a:solidFill>
          </p:spPr>
          <p:txBody>
            <a:bodyPr/>
            <a:lstStyle/>
            <a:p>
              <a:endParaRPr sz="1100"/>
            </a:p>
          </p:txBody>
        </p:sp>
        <p:sp>
          <p:nvSpPr>
            <p:cNvPr id="567" name="rc68">
              <a:extLst>
                <a:ext uri="{FF2B5EF4-FFF2-40B4-BE49-F238E27FC236}">
                  <a16:creationId xmlns:a16="http://schemas.microsoft.com/office/drawing/2014/main" id="{87342302-15C5-6F1F-E755-67AAD38EB5A9}"/>
                </a:ext>
              </a:extLst>
            </p:cNvPr>
            <p:cNvSpPr/>
            <p:nvPr/>
          </p:nvSpPr>
          <p:spPr>
            <a:xfrm>
              <a:off x="3488683" y="8091302"/>
              <a:ext cx="258405" cy="7950"/>
            </a:xfrm>
            <a:prstGeom prst="rect">
              <a:avLst/>
            </a:prstGeom>
            <a:solidFill>
              <a:srgbClr val="FF7F00">
                <a:alpha val="100000"/>
              </a:srgbClr>
            </a:solidFill>
          </p:spPr>
          <p:txBody>
            <a:bodyPr/>
            <a:lstStyle/>
            <a:p>
              <a:endParaRPr sz="1100"/>
            </a:p>
          </p:txBody>
        </p:sp>
        <p:sp>
          <p:nvSpPr>
            <p:cNvPr id="568" name="rc69">
              <a:extLst>
                <a:ext uri="{FF2B5EF4-FFF2-40B4-BE49-F238E27FC236}">
                  <a16:creationId xmlns:a16="http://schemas.microsoft.com/office/drawing/2014/main" id="{CC3346C9-18ED-6006-6637-605B50B3B80B}"/>
                </a:ext>
              </a:extLst>
            </p:cNvPr>
            <p:cNvSpPr/>
            <p:nvPr/>
          </p:nvSpPr>
          <p:spPr>
            <a:xfrm>
              <a:off x="4062917" y="8154025"/>
              <a:ext cx="258405" cy="3533"/>
            </a:xfrm>
            <a:prstGeom prst="rect">
              <a:avLst/>
            </a:prstGeom>
            <a:solidFill>
              <a:srgbClr val="FF7F00">
                <a:alpha val="100000"/>
              </a:srgbClr>
            </a:solidFill>
          </p:spPr>
          <p:txBody>
            <a:bodyPr/>
            <a:lstStyle/>
            <a:p>
              <a:endParaRPr sz="1100"/>
            </a:p>
          </p:txBody>
        </p:sp>
        <p:sp>
          <p:nvSpPr>
            <p:cNvPr id="569" name="rc70">
              <a:extLst>
                <a:ext uri="{FF2B5EF4-FFF2-40B4-BE49-F238E27FC236}">
                  <a16:creationId xmlns:a16="http://schemas.microsoft.com/office/drawing/2014/main" id="{1F3D259D-6899-5606-4952-F684AC85D279}"/>
                </a:ext>
              </a:extLst>
            </p:cNvPr>
            <p:cNvSpPr/>
            <p:nvPr/>
          </p:nvSpPr>
          <p:spPr>
            <a:xfrm>
              <a:off x="1478864" y="8056848"/>
              <a:ext cx="258405" cy="0"/>
            </a:xfrm>
            <a:prstGeom prst="rect">
              <a:avLst/>
            </a:prstGeom>
            <a:solidFill>
              <a:srgbClr val="CAB2D6">
                <a:alpha val="100000"/>
              </a:srgbClr>
            </a:solidFill>
          </p:spPr>
          <p:txBody>
            <a:bodyPr/>
            <a:lstStyle/>
            <a:p>
              <a:endParaRPr sz="1100"/>
            </a:p>
          </p:txBody>
        </p:sp>
        <p:sp>
          <p:nvSpPr>
            <p:cNvPr id="570" name="rc71">
              <a:extLst>
                <a:ext uri="{FF2B5EF4-FFF2-40B4-BE49-F238E27FC236}">
                  <a16:creationId xmlns:a16="http://schemas.microsoft.com/office/drawing/2014/main" id="{9366E49D-1EA6-7B11-84F2-20EAD9064644}"/>
                </a:ext>
              </a:extLst>
            </p:cNvPr>
            <p:cNvSpPr/>
            <p:nvPr/>
          </p:nvSpPr>
          <p:spPr>
            <a:xfrm>
              <a:off x="1765981" y="7870443"/>
              <a:ext cx="258405" cy="1766"/>
            </a:xfrm>
            <a:prstGeom prst="rect">
              <a:avLst/>
            </a:prstGeom>
            <a:solidFill>
              <a:srgbClr val="CAB2D6">
                <a:alpha val="100000"/>
              </a:srgbClr>
            </a:solidFill>
          </p:spPr>
          <p:txBody>
            <a:bodyPr/>
            <a:lstStyle/>
            <a:p>
              <a:endParaRPr sz="1100"/>
            </a:p>
          </p:txBody>
        </p:sp>
        <p:sp>
          <p:nvSpPr>
            <p:cNvPr id="571" name="rc72">
              <a:extLst>
                <a:ext uri="{FF2B5EF4-FFF2-40B4-BE49-F238E27FC236}">
                  <a16:creationId xmlns:a16="http://schemas.microsoft.com/office/drawing/2014/main" id="{8A1C7C89-5DFB-4B59-D97E-CE11D75479D5}"/>
                </a:ext>
              </a:extLst>
            </p:cNvPr>
            <p:cNvSpPr/>
            <p:nvPr/>
          </p:nvSpPr>
          <p:spPr>
            <a:xfrm>
              <a:off x="2053098" y="7901364"/>
              <a:ext cx="258405" cy="883"/>
            </a:xfrm>
            <a:prstGeom prst="rect">
              <a:avLst/>
            </a:prstGeom>
            <a:solidFill>
              <a:srgbClr val="CAB2D6">
                <a:alpha val="100000"/>
              </a:srgbClr>
            </a:solidFill>
          </p:spPr>
          <p:txBody>
            <a:bodyPr/>
            <a:lstStyle/>
            <a:p>
              <a:endParaRPr sz="1100"/>
            </a:p>
          </p:txBody>
        </p:sp>
        <p:sp>
          <p:nvSpPr>
            <p:cNvPr id="572" name="rc73">
              <a:extLst>
                <a:ext uri="{FF2B5EF4-FFF2-40B4-BE49-F238E27FC236}">
                  <a16:creationId xmlns:a16="http://schemas.microsoft.com/office/drawing/2014/main" id="{DFBD3DD4-560B-4ED9-01CC-12A15BF4F9D7}"/>
                </a:ext>
              </a:extLst>
            </p:cNvPr>
            <p:cNvSpPr/>
            <p:nvPr/>
          </p:nvSpPr>
          <p:spPr>
            <a:xfrm>
              <a:off x="2340215" y="7816554"/>
              <a:ext cx="258405" cy="1766"/>
            </a:xfrm>
            <a:prstGeom prst="rect">
              <a:avLst/>
            </a:prstGeom>
            <a:solidFill>
              <a:srgbClr val="CAB2D6">
                <a:alpha val="100000"/>
              </a:srgbClr>
            </a:solidFill>
          </p:spPr>
          <p:txBody>
            <a:bodyPr/>
            <a:lstStyle/>
            <a:p>
              <a:endParaRPr sz="1100"/>
            </a:p>
          </p:txBody>
        </p:sp>
        <p:sp>
          <p:nvSpPr>
            <p:cNvPr id="573" name="rc74">
              <a:extLst>
                <a:ext uri="{FF2B5EF4-FFF2-40B4-BE49-F238E27FC236}">
                  <a16:creationId xmlns:a16="http://schemas.microsoft.com/office/drawing/2014/main" id="{2068BE00-A7F5-94CF-8501-EDC6C04E9466}"/>
                </a:ext>
              </a:extLst>
            </p:cNvPr>
            <p:cNvSpPr/>
            <p:nvPr/>
          </p:nvSpPr>
          <p:spPr>
            <a:xfrm>
              <a:off x="2627332" y="7873094"/>
              <a:ext cx="258405" cy="0"/>
            </a:xfrm>
            <a:prstGeom prst="rect">
              <a:avLst/>
            </a:prstGeom>
            <a:solidFill>
              <a:srgbClr val="CAB2D6">
                <a:alpha val="100000"/>
              </a:srgbClr>
            </a:solidFill>
          </p:spPr>
          <p:txBody>
            <a:bodyPr/>
            <a:lstStyle/>
            <a:p>
              <a:endParaRPr sz="1100"/>
            </a:p>
          </p:txBody>
        </p:sp>
        <p:sp>
          <p:nvSpPr>
            <p:cNvPr id="574" name="rc75">
              <a:extLst>
                <a:ext uri="{FF2B5EF4-FFF2-40B4-BE49-F238E27FC236}">
                  <a16:creationId xmlns:a16="http://schemas.microsoft.com/office/drawing/2014/main" id="{E41DE0C9-2E63-6E53-06BD-596082A2B954}"/>
                </a:ext>
              </a:extLst>
            </p:cNvPr>
            <p:cNvSpPr/>
            <p:nvPr/>
          </p:nvSpPr>
          <p:spPr>
            <a:xfrm>
              <a:off x="2914449" y="8011793"/>
              <a:ext cx="258405" cy="883"/>
            </a:xfrm>
            <a:prstGeom prst="rect">
              <a:avLst/>
            </a:prstGeom>
            <a:solidFill>
              <a:srgbClr val="CAB2D6">
                <a:alpha val="100000"/>
              </a:srgbClr>
            </a:solidFill>
          </p:spPr>
          <p:txBody>
            <a:bodyPr/>
            <a:lstStyle/>
            <a:p>
              <a:endParaRPr sz="1100"/>
            </a:p>
          </p:txBody>
        </p:sp>
        <p:sp>
          <p:nvSpPr>
            <p:cNvPr id="575" name="rc76">
              <a:extLst>
                <a:ext uri="{FF2B5EF4-FFF2-40B4-BE49-F238E27FC236}">
                  <a16:creationId xmlns:a16="http://schemas.microsoft.com/office/drawing/2014/main" id="{86DEA1DD-5886-C04A-2CE0-C9C69E390E92}"/>
                </a:ext>
              </a:extLst>
            </p:cNvPr>
            <p:cNvSpPr/>
            <p:nvPr/>
          </p:nvSpPr>
          <p:spPr>
            <a:xfrm>
              <a:off x="3201566" y="8093068"/>
              <a:ext cx="258405" cy="0"/>
            </a:xfrm>
            <a:prstGeom prst="rect">
              <a:avLst/>
            </a:prstGeom>
            <a:solidFill>
              <a:srgbClr val="CAB2D6">
                <a:alpha val="100000"/>
              </a:srgbClr>
            </a:solidFill>
          </p:spPr>
          <p:txBody>
            <a:bodyPr/>
            <a:lstStyle/>
            <a:p>
              <a:endParaRPr sz="1100"/>
            </a:p>
          </p:txBody>
        </p:sp>
        <p:sp>
          <p:nvSpPr>
            <p:cNvPr id="576" name="rc77">
              <a:extLst>
                <a:ext uri="{FF2B5EF4-FFF2-40B4-BE49-F238E27FC236}">
                  <a16:creationId xmlns:a16="http://schemas.microsoft.com/office/drawing/2014/main" id="{E6C750FC-FBAE-5A91-F412-8B907E543151}"/>
                </a:ext>
              </a:extLst>
            </p:cNvPr>
            <p:cNvSpPr/>
            <p:nvPr/>
          </p:nvSpPr>
          <p:spPr>
            <a:xfrm>
              <a:off x="3488683" y="8099252"/>
              <a:ext cx="258405" cy="0"/>
            </a:xfrm>
            <a:prstGeom prst="rect">
              <a:avLst/>
            </a:prstGeom>
            <a:solidFill>
              <a:srgbClr val="CAB2D6">
                <a:alpha val="100000"/>
              </a:srgbClr>
            </a:solidFill>
          </p:spPr>
          <p:txBody>
            <a:bodyPr/>
            <a:lstStyle/>
            <a:p>
              <a:endParaRPr sz="1100"/>
            </a:p>
          </p:txBody>
        </p:sp>
        <p:sp>
          <p:nvSpPr>
            <p:cNvPr id="577" name="rc78">
              <a:extLst>
                <a:ext uri="{FF2B5EF4-FFF2-40B4-BE49-F238E27FC236}">
                  <a16:creationId xmlns:a16="http://schemas.microsoft.com/office/drawing/2014/main" id="{BFA367E8-F153-A257-AF0E-597004AFF080}"/>
                </a:ext>
              </a:extLst>
            </p:cNvPr>
            <p:cNvSpPr/>
            <p:nvPr/>
          </p:nvSpPr>
          <p:spPr>
            <a:xfrm>
              <a:off x="3775800" y="8155792"/>
              <a:ext cx="258405" cy="0"/>
            </a:xfrm>
            <a:prstGeom prst="rect">
              <a:avLst/>
            </a:prstGeom>
            <a:solidFill>
              <a:srgbClr val="CAB2D6">
                <a:alpha val="100000"/>
              </a:srgbClr>
            </a:solidFill>
          </p:spPr>
          <p:txBody>
            <a:bodyPr/>
            <a:lstStyle/>
            <a:p>
              <a:endParaRPr sz="1100"/>
            </a:p>
          </p:txBody>
        </p:sp>
        <p:sp>
          <p:nvSpPr>
            <p:cNvPr id="578" name="rc79">
              <a:extLst>
                <a:ext uri="{FF2B5EF4-FFF2-40B4-BE49-F238E27FC236}">
                  <a16:creationId xmlns:a16="http://schemas.microsoft.com/office/drawing/2014/main" id="{B3B744F3-0813-80ED-6B32-7AE31C32CC33}"/>
                </a:ext>
              </a:extLst>
            </p:cNvPr>
            <p:cNvSpPr/>
            <p:nvPr/>
          </p:nvSpPr>
          <p:spPr>
            <a:xfrm>
              <a:off x="4062917" y="8157559"/>
              <a:ext cx="258405" cy="0"/>
            </a:xfrm>
            <a:prstGeom prst="rect">
              <a:avLst/>
            </a:prstGeom>
            <a:solidFill>
              <a:srgbClr val="CAB2D6">
                <a:alpha val="100000"/>
              </a:srgbClr>
            </a:solidFill>
          </p:spPr>
          <p:txBody>
            <a:bodyPr/>
            <a:lstStyle/>
            <a:p>
              <a:endParaRPr sz="1100"/>
            </a:p>
          </p:txBody>
        </p:sp>
        <p:sp>
          <p:nvSpPr>
            <p:cNvPr id="579" name="rc80">
              <a:extLst>
                <a:ext uri="{FF2B5EF4-FFF2-40B4-BE49-F238E27FC236}">
                  <a16:creationId xmlns:a16="http://schemas.microsoft.com/office/drawing/2014/main" id="{13D189DD-6BE2-7F5F-80F5-BB5B53B1C6AE}"/>
                </a:ext>
              </a:extLst>
            </p:cNvPr>
            <p:cNvSpPr/>
            <p:nvPr/>
          </p:nvSpPr>
          <p:spPr>
            <a:xfrm>
              <a:off x="4350034" y="8152258"/>
              <a:ext cx="258405" cy="883"/>
            </a:xfrm>
            <a:prstGeom prst="rect">
              <a:avLst/>
            </a:prstGeom>
            <a:solidFill>
              <a:srgbClr val="CAB2D6">
                <a:alpha val="100000"/>
              </a:srgbClr>
            </a:solidFill>
          </p:spPr>
          <p:txBody>
            <a:bodyPr/>
            <a:lstStyle/>
            <a:p>
              <a:endParaRPr sz="1100"/>
            </a:p>
          </p:txBody>
        </p:sp>
        <p:sp>
          <p:nvSpPr>
            <p:cNvPr id="580" name="rc81">
              <a:extLst>
                <a:ext uri="{FF2B5EF4-FFF2-40B4-BE49-F238E27FC236}">
                  <a16:creationId xmlns:a16="http://schemas.microsoft.com/office/drawing/2014/main" id="{FF0FFBD8-28CE-7564-0DEB-BD5A95535994}"/>
                </a:ext>
              </a:extLst>
            </p:cNvPr>
            <p:cNvSpPr/>
            <p:nvPr/>
          </p:nvSpPr>
          <p:spPr>
            <a:xfrm>
              <a:off x="4637151" y="8146074"/>
              <a:ext cx="258405" cy="0"/>
            </a:xfrm>
            <a:prstGeom prst="rect">
              <a:avLst/>
            </a:prstGeom>
            <a:solidFill>
              <a:srgbClr val="CAB2D6">
                <a:alpha val="100000"/>
              </a:srgbClr>
            </a:solidFill>
          </p:spPr>
          <p:txBody>
            <a:bodyPr/>
            <a:lstStyle/>
            <a:p>
              <a:endParaRPr sz="1100"/>
            </a:p>
          </p:txBody>
        </p:sp>
        <p:sp>
          <p:nvSpPr>
            <p:cNvPr id="581" name="rc82">
              <a:extLst>
                <a:ext uri="{FF2B5EF4-FFF2-40B4-BE49-F238E27FC236}">
                  <a16:creationId xmlns:a16="http://schemas.microsoft.com/office/drawing/2014/main" id="{6328CD86-3265-BBC5-1663-E64EB35E2E98}"/>
                </a:ext>
              </a:extLst>
            </p:cNvPr>
            <p:cNvSpPr/>
            <p:nvPr/>
          </p:nvSpPr>
          <p:spPr>
            <a:xfrm>
              <a:off x="2053098" y="7902247"/>
              <a:ext cx="258405" cy="883"/>
            </a:xfrm>
            <a:prstGeom prst="rect">
              <a:avLst/>
            </a:prstGeom>
            <a:solidFill>
              <a:srgbClr val="6A3D9A">
                <a:alpha val="100000"/>
              </a:srgbClr>
            </a:solidFill>
          </p:spPr>
          <p:txBody>
            <a:bodyPr/>
            <a:lstStyle/>
            <a:p>
              <a:endParaRPr sz="1100"/>
            </a:p>
          </p:txBody>
        </p:sp>
        <p:sp>
          <p:nvSpPr>
            <p:cNvPr id="582" name="rc83">
              <a:extLst>
                <a:ext uri="{FF2B5EF4-FFF2-40B4-BE49-F238E27FC236}">
                  <a16:creationId xmlns:a16="http://schemas.microsoft.com/office/drawing/2014/main" id="{7771F6F0-BBC3-8DE8-544E-47A3D736F277}"/>
                </a:ext>
              </a:extLst>
            </p:cNvPr>
            <p:cNvSpPr/>
            <p:nvPr/>
          </p:nvSpPr>
          <p:spPr>
            <a:xfrm>
              <a:off x="2340215" y="7818321"/>
              <a:ext cx="258405" cy="4417"/>
            </a:xfrm>
            <a:prstGeom prst="rect">
              <a:avLst/>
            </a:prstGeom>
            <a:solidFill>
              <a:srgbClr val="6A3D9A">
                <a:alpha val="100000"/>
              </a:srgbClr>
            </a:solidFill>
          </p:spPr>
          <p:txBody>
            <a:bodyPr/>
            <a:lstStyle/>
            <a:p>
              <a:endParaRPr sz="1100"/>
            </a:p>
          </p:txBody>
        </p:sp>
        <p:sp>
          <p:nvSpPr>
            <p:cNvPr id="583" name="rc84">
              <a:extLst>
                <a:ext uri="{FF2B5EF4-FFF2-40B4-BE49-F238E27FC236}">
                  <a16:creationId xmlns:a16="http://schemas.microsoft.com/office/drawing/2014/main" id="{DABF49E4-EF61-28F0-1BBF-E256F1C5D72C}"/>
                </a:ext>
              </a:extLst>
            </p:cNvPr>
            <p:cNvSpPr/>
            <p:nvPr/>
          </p:nvSpPr>
          <p:spPr>
            <a:xfrm>
              <a:off x="2627332" y="7873094"/>
              <a:ext cx="258405" cy="2650"/>
            </a:xfrm>
            <a:prstGeom prst="rect">
              <a:avLst/>
            </a:prstGeom>
            <a:solidFill>
              <a:srgbClr val="6A3D9A">
                <a:alpha val="100000"/>
              </a:srgbClr>
            </a:solidFill>
          </p:spPr>
          <p:txBody>
            <a:bodyPr/>
            <a:lstStyle/>
            <a:p>
              <a:endParaRPr sz="1100"/>
            </a:p>
          </p:txBody>
        </p:sp>
        <p:sp>
          <p:nvSpPr>
            <p:cNvPr id="584" name="rc85">
              <a:extLst>
                <a:ext uri="{FF2B5EF4-FFF2-40B4-BE49-F238E27FC236}">
                  <a16:creationId xmlns:a16="http://schemas.microsoft.com/office/drawing/2014/main" id="{D4AE8235-0E78-9A63-6FCD-9F39255CB5AC}"/>
                </a:ext>
              </a:extLst>
            </p:cNvPr>
            <p:cNvSpPr/>
            <p:nvPr/>
          </p:nvSpPr>
          <p:spPr>
            <a:xfrm>
              <a:off x="1478864" y="8056848"/>
              <a:ext cx="258405" cy="45938"/>
            </a:xfrm>
            <a:prstGeom prst="rect">
              <a:avLst/>
            </a:prstGeom>
            <a:solidFill>
              <a:srgbClr val="FFFF99">
                <a:alpha val="100000"/>
              </a:srgbClr>
            </a:solidFill>
          </p:spPr>
          <p:txBody>
            <a:bodyPr/>
            <a:lstStyle/>
            <a:p>
              <a:endParaRPr sz="1100"/>
            </a:p>
          </p:txBody>
        </p:sp>
        <p:sp>
          <p:nvSpPr>
            <p:cNvPr id="585" name="rc86">
              <a:extLst>
                <a:ext uri="{FF2B5EF4-FFF2-40B4-BE49-F238E27FC236}">
                  <a16:creationId xmlns:a16="http://schemas.microsoft.com/office/drawing/2014/main" id="{1AC51CA1-2A19-AF3E-5A37-3A4EC09E9379}"/>
                </a:ext>
              </a:extLst>
            </p:cNvPr>
            <p:cNvSpPr/>
            <p:nvPr/>
          </p:nvSpPr>
          <p:spPr>
            <a:xfrm>
              <a:off x="1765981" y="7872210"/>
              <a:ext cx="258405" cy="136048"/>
            </a:xfrm>
            <a:prstGeom prst="rect">
              <a:avLst/>
            </a:prstGeom>
            <a:solidFill>
              <a:srgbClr val="FFFF99">
                <a:alpha val="100000"/>
              </a:srgbClr>
            </a:solidFill>
          </p:spPr>
          <p:txBody>
            <a:bodyPr/>
            <a:lstStyle/>
            <a:p>
              <a:endParaRPr sz="1100"/>
            </a:p>
          </p:txBody>
        </p:sp>
        <p:sp>
          <p:nvSpPr>
            <p:cNvPr id="586" name="rc87">
              <a:extLst>
                <a:ext uri="{FF2B5EF4-FFF2-40B4-BE49-F238E27FC236}">
                  <a16:creationId xmlns:a16="http://schemas.microsoft.com/office/drawing/2014/main" id="{8D7EE36D-9A2C-648E-2947-C3E3DD6F330C}"/>
                </a:ext>
              </a:extLst>
            </p:cNvPr>
            <p:cNvSpPr/>
            <p:nvPr/>
          </p:nvSpPr>
          <p:spPr>
            <a:xfrm>
              <a:off x="2053098" y="7903130"/>
              <a:ext cx="258405" cy="159901"/>
            </a:xfrm>
            <a:prstGeom prst="rect">
              <a:avLst/>
            </a:prstGeom>
            <a:solidFill>
              <a:srgbClr val="FFFF99">
                <a:alpha val="100000"/>
              </a:srgbClr>
            </a:solidFill>
          </p:spPr>
          <p:txBody>
            <a:bodyPr/>
            <a:lstStyle/>
            <a:p>
              <a:endParaRPr sz="1100"/>
            </a:p>
          </p:txBody>
        </p:sp>
        <p:sp>
          <p:nvSpPr>
            <p:cNvPr id="587" name="rc88">
              <a:extLst>
                <a:ext uri="{FF2B5EF4-FFF2-40B4-BE49-F238E27FC236}">
                  <a16:creationId xmlns:a16="http://schemas.microsoft.com/office/drawing/2014/main" id="{BD20B16D-1106-2097-D5F4-DB434DA7A292}"/>
                </a:ext>
              </a:extLst>
            </p:cNvPr>
            <p:cNvSpPr/>
            <p:nvPr/>
          </p:nvSpPr>
          <p:spPr>
            <a:xfrm>
              <a:off x="2340215" y="7822738"/>
              <a:ext cx="258405" cy="280047"/>
            </a:xfrm>
            <a:prstGeom prst="rect">
              <a:avLst/>
            </a:prstGeom>
            <a:solidFill>
              <a:srgbClr val="FFFF99">
                <a:alpha val="100000"/>
              </a:srgbClr>
            </a:solidFill>
          </p:spPr>
          <p:txBody>
            <a:bodyPr/>
            <a:lstStyle/>
            <a:p>
              <a:endParaRPr sz="1100"/>
            </a:p>
          </p:txBody>
        </p:sp>
        <p:sp>
          <p:nvSpPr>
            <p:cNvPr id="588" name="rc89">
              <a:extLst>
                <a:ext uri="{FF2B5EF4-FFF2-40B4-BE49-F238E27FC236}">
                  <a16:creationId xmlns:a16="http://schemas.microsoft.com/office/drawing/2014/main" id="{613ED7B4-BE0C-E7D0-3E87-F8BBF9DD1D8C}"/>
                </a:ext>
              </a:extLst>
            </p:cNvPr>
            <p:cNvSpPr/>
            <p:nvPr/>
          </p:nvSpPr>
          <p:spPr>
            <a:xfrm>
              <a:off x="2627332" y="7875744"/>
              <a:ext cx="258405" cy="244710"/>
            </a:xfrm>
            <a:prstGeom prst="rect">
              <a:avLst/>
            </a:prstGeom>
            <a:solidFill>
              <a:srgbClr val="FFFF99">
                <a:alpha val="100000"/>
              </a:srgbClr>
            </a:solidFill>
          </p:spPr>
          <p:txBody>
            <a:bodyPr/>
            <a:lstStyle/>
            <a:p>
              <a:endParaRPr sz="1100"/>
            </a:p>
          </p:txBody>
        </p:sp>
        <p:sp>
          <p:nvSpPr>
            <p:cNvPr id="589" name="rc90">
              <a:extLst>
                <a:ext uri="{FF2B5EF4-FFF2-40B4-BE49-F238E27FC236}">
                  <a16:creationId xmlns:a16="http://schemas.microsoft.com/office/drawing/2014/main" id="{726BE14D-B0EC-1821-7401-FF2BABB4F417}"/>
                </a:ext>
              </a:extLst>
            </p:cNvPr>
            <p:cNvSpPr/>
            <p:nvPr/>
          </p:nvSpPr>
          <p:spPr>
            <a:xfrm>
              <a:off x="2914449" y="8012676"/>
              <a:ext cx="258405" cy="100711"/>
            </a:xfrm>
            <a:prstGeom prst="rect">
              <a:avLst/>
            </a:prstGeom>
            <a:solidFill>
              <a:srgbClr val="FFFF99">
                <a:alpha val="100000"/>
              </a:srgbClr>
            </a:solidFill>
          </p:spPr>
          <p:txBody>
            <a:bodyPr/>
            <a:lstStyle/>
            <a:p>
              <a:endParaRPr sz="1100"/>
            </a:p>
          </p:txBody>
        </p:sp>
        <p:sp>
          <p:nvSpPr>
            <p:cNvPr id="590" name="rc91">
              <a:extLst>
                <a:ext uri="{FF2B5EF4-FFF2-40B4-BE49-F238E27FC236}">
                  <a16:creationId xmlns:a16="http://schemas.microsoft.com/office/drawing/2014/main" id="{D559AD4E-9AD5-3711-55FA-47E9BD536130}"/>
                </a:ext>
              </a:extLst>
            </p:cNvPr>
            <p:cNvSpPr/>
            <p:nvPr/>
          </p:nvSpPr>
          <p:spPr>
            <a:xfrm>
              <a:off x="3201566" y="8093068"/>
              <a:ext cx="258405" cy="60956"/>
            </a:xfrm>
            <a:prstGeom prst="rect">
              <a:avLst/>
            </a:prstGeom>
            <a:solidFill>
              <a:srgbClr val="FFFF99">
                <a:alpha val="100000"/>
              </a:srgbClr>
            </a:solidFill>
          </p:spPr>
          <p:txBody>
            <a:bodyPr/>
            <a:lstStyle/>
            <a:p>
              <a:endParaRPr sz="1100"/>
            </a:p>
          </p:txBody>
        </p:sp>
        <p:sp>
          <p:nvSpPr>
            <p:cNvPr id="591" name="rc92">
              <a:extLst>
                <a:ext uri="{FF2B5EF4-FFF2-40B4-BE49-F238E27FC236}">
                  <a16:creationId xmlns:a16="http://schemas.microsoft.com/office/drawing/2014/main" id="{538702C2-475F-54CD-2554-D98252B49125}"/>
                </a:ext>
              </a:extLst>
            </p:cNvPr>
            <p:cNvSpPr/>
            <p:nvPr/>
          </p:nvSpPr>
          <p:spPr>
            <a:xfrm>
              <a:off x="3488683" y="8099252"/>
              <a:ext cx="258405" cy="61840"/>
            </a:xfrm>
            <a:prstGeom prst="rect">
              <a:avLst/>
            </a:prstGeom>
            <a:solidFill>
              <a:srgbClr val="FFFF99">
                <a:alpha val="100000"/>
              </a:srgbClr>
            </a:solidFill>
          </p:spPr>
          <p:txBody>
            <a:bodyPr/>
            <a:lstStyle/>
            <a:p>
              <a:endParaRPr sz="1100"/>
            </a:p>
          </p:txBody>
        </p:sp>
        <p:sp>
          <p:nvSpPr>
            <p:cNvPr id="592" name="rc93">
              <a:extLst>
                <a:ext uri="{FF2B5EF4-FFF2-40B4-BE49-F238E27FC236}">
                  <a16:creationId xmlns:a16="http://schemas.microsoft.com/office/drawing/2014/main" id="{7D897AA6-6315-E65A-F8F3-0574C2865237}"/>
                </a:ext>
              </a:extLst>
            </p:cNvPr>
            <p:cNvSpPr/>
            <p:nvPr/>
          </p:nvSpPr>
          <p:spPr>
            <a:xfrm>
              <a:off x="3775800" y="8155792"/>
              <a:ext cx="258405" cy="7950"/>
            </a:xfrm>
            <a:prstGeom prst="rect">
              <a:avLst/>
            </a:prstGeom>
            <a:solidFill>
              <a:srgbClr val="FFFF99">
                <a:alpha val="100000"/>
              </a:srgbClr>
            </a:solidFill>
          </p:spPr>
          <p:txBody>
            <a:bodyPr/>
            <a:lstStyle/>
            <a:p>
              <a:endParaRPr sz="1100"/>
            </a:p>
          </p:txBody>
        </p:sp>
        <p:sp>
          <p:nvSpPr>
            <p:cNvPr id="593" name="rc94">
              <a:extLst>
                <a:ext uri="{FF2B5EF4-FFF2-40B4-BE49-F238E27FC236}">
                  <a16:creationId xmlns:a16="http://schemas.microsoft.com/office/drawing/2014/main" id="{B973BFD9-9B24-9ABE-23E9-390278C9B9AB}"/>
                </a:ext>
              </a:extLst>
            </p:cNvPr>
            <p:cNvSpPr/>
            <p:nvPr/>
          </p:nvSpPr>
          <p:spPr>
            <a:xfrm>
              <a:off x="4062917" y="8157559"/>
              <a:ext cx="258405" cy="6184"/>
            </a:xfrm>
            <a:prstGeom prst="rect">
              <a:avLst/>
            </a:prstGeom>
            <a:solidFill>
              <a:srgbClr val="FFFF99">
                <a:alpha val="100000"/>
              </a:srgbClr>
            </a:solidFill>
          </p:spPr>
          <p:txBody>
            <a:bodyPr/>
            <a:lstStyle/>
            <a:p>
              <a:endParaRPr sz="1100"/>
            </a:p>
          </p:txBody>
        </p:sp>
        <p:sp>
          <p:nvSpPr>
            <p:cNvPr id="594" name="rc95">
              <a:extLst>
                <a:ext uri="{FF2B5EF4-FFF2-40B4-BE49-F238E27FC236}">
                  <a16:creationId xmlns:a16="http://schemas.microsoft.com/office/drawing/2014/main" id="{FF32F91C-0F1A-AB59-F150-F93DE031FD53}"/>
                </a:ext>
              </a:extLst>
            </p:cNvPr>
            <p:cNvSpPr/>
            <p:nvPr/>
          </p:nvSpPr>
          <p:spPr>
            <a:xfrm>
              <a:off x="4350034" y="8153142"/>
              <a:ext cx="258405" cy="10601"/>
            </a:xfrm>
            <a:prstGeom prst="rect">
              <a:avLst/>
            </a:prstGeom>
            <a:solidFill>
              <a:srgbClr val="FFFF99">
                <a:alpha val="100000"/>
              </a:srgbClr>
            </a:solidFill>
          </p:spPr>
          <p:txBody>
            <a:bodyPr/>
            <a:lstStyle/>
            <a:p>
              <a:endParaRPr sz="1100"/>
            </a:p>
          </p:txBody>
        </p:sp>
        <p:sp>
          <p:nvSpPr>
            <p:cNvPr id="595" name="rc96">
              <a:extLst>
                <a:ext uri="{FF2B5EF4-FFF2-40B4-BE49-F238E27FC236}">
                  <a16:creationId xmlns:a16="http://schemas.microsoft.com/office/drawing/2014/main" id="{7C6091A2-D043-0722-DF51-24937AE8CCA1}"/>
                </a:ext>
              </a:extLst>
            </p:cNvPr>
            <p:cNvSpPr/>
            <p:nvPr/>
          </p:nvSpPr>
          <p:spPr>
            <a:xfrm>
              <a:off x="4637151" y="8146074"/>
              <a:ext cx="258405" cy="17668"/>
            </a:xfrm>
            <a:prstGeom prst="rect">
              <a:avLst/>
            </a:prstGeom>
            <a:solidFill>
              <a:srgbClr val="FFFF99">
                <a:alpha val="100000"/>
              </a:srgbClr>
            </a:solidFill>
          </p:spPr>
          <p:txBody>
            <a:bodyPr/>
            <a:lstStyle/>
            <a:p>
              <a:endParaRPr sz="1100"/>
            </a:p>
          </p:txBody>
        </p:sp>
        <p:sp>
          <p:nvSpPr>
            <p:cNvPr id="596" name="rc97">
              <a:extLst>
                <a:ext uri="{FF2B5EF4-FFF2-40B4-BE49-F238E27FC236}">
                  <a16:creationId xmlns:a16="http://schemas.microsoft.com/office/drawing/2014/main" id="{B2BE6E2D-6CD7-B792-63B1-CF3D37775DD7}"/>
                </a:ext>
              </a:extLst>
            </p:cNvPr>
            <p:cNvSpPr/>
            <p:nvPr/>
          </p:nvSpPr>
          <p:spPr>
            <a:xfrm>
              <a:off x="1478864" y="8102786"/>
              <a:ext cx="258405" cy="60956"/>
            </a:xfrm>
            <a:prstGeom prst="rect">
              <a:avLst/>
            </a:prstGeom>
            <a:solidFill>
              <a:srgbClr val="A9A9A9">
                <a:alpha val="100000"/>
              </a:srgbClr>
            </a:solidFill>
          </p:spPr>
          <p:txBody>
            <a:bodyPr/>
            <a:lstStyle/>
            <a:p>
              <a:endParaRPr sz="1100"/>
            </a:p>
          </p:txBody>
        </p:sp>
        <p:sp>
          <p:nvSpPr>
            <p:cNvPr id="597" name="rc98">
              <a:extLst>
                <a:ext uri="{FF2B5EF4-FFF2-40B4-BE49-F238E27FC236}">
                  <a16:creationId xmlns:a16="http://schemas.microsoft.com/office/drawing/2014/main" id="{57E68575-7DEC-AEE2-BDF2-20C574280B6A}"/>
                </a:ext>
              </a:extLst>
            </p:cNvPr>
            <p:cNvSpPr/>
            <p:nvPr/>
          </p:nvSpPr>
          <p:spPr>
            <a:xfrm>
              <a:off x="1765981" y="8008259"/>
              <a:ext cx="258405" cy="155484"/>
            </a:xfrm>
            <a:prstGeom prst="rect">
              <a:avLst/>
            </a:prstGeom>
            <a:solidFill>
              <a:srgbClr val="A9A9A9">
                <a:alpha val="100000"/>
              </a:srgbClr>
            </a:solidFill>
          </p:spPr>
          <p:txBody>
            <a:bodyPr/>
            <a:lstStyle/>
            <a:p>
              <a:endParaRPr sz="1100"/>
            </a:p>
          </p:txBody>
        </p:sp>
        <p:sp>
          <p:nvSpPr>
            <p:cNvPr id="598" name="rc99">
              <a:extLst>
                <a:ext uri="{FF2B5EF4-FFF2-40B4-BE49-F238E27FC236}">
                  <a16:creationId xmlns:a16="http://schemas.microsoft.com/office/drawing/2014/main" id="{DD296E14-F2DC-9B78-97E8-92969E6165D8}"/>
                </a:ext>
              </a:extLst>
            </p:cNvPr>
            <p:cNvSpPr/>
            <p:nvPr/>
          </p:nvSpPr>
          <p:spPr>
            <a:xfrm>
              <a:off x="2053098" y="8063032"/>
              <a:ext cx="258405" cy="100711"/>
            </a:xfrm>
            <a:prstGeom prst="rect">
              <a:avLst/>
            </a:prstGeom>
            <a:solidFill>
              <a:srgbClr val="A9A9A9">
                <a:alpha val="100000"/>
              </a:srgbClr>
            </a:solidFill>
          </p:spPr>
          <p:txBody>
            <a:bodyPr/>
            <a:lstStyle/>
            <a:p>
              <a:endParaRPr sz="1100"/>
            </a:p>
          </p:txBody>
        </p:sp>
        <p:sp>
          <p:nvSpPr>
            <p:cNvPr id="599" name="rc100">
              <a:extLst>
                <a:ext uri="{FF2B5EF4-FFF2-40B4-BE49-F238E27FC236}">
                  <a16:creationId xmlns:a16="http://schemas.microsoft.com/office/drawing/2014/main" id="{9027A9D0-BF3C-E20F-7F78-A99D04F72AEC}"/>
                </a:ext>
              </a:extLst>
            </p:cNvPr>
            <p:cNvSpPr/>
            <p:nvPr/>
          </p:nvSpPr>
          <p:spPr>
            <a:xfrm>
              <a:off x="2340215" y="8102786"/>
              <a:ext cx="258405" cy="60956"/>
            </a:xfrm>
            <a:prstGeom prst="rect">
              <a:avLst/>
            </a:prstGeom>
            <a:solidFill>
              <a:srgbClr val="A9A9A9">
                <a:alpha val="100000"/>
              </a:srgbClr>
            </a:solidFill>
          </p:spPr>
          <p:txBody>
            <a:bodyPr/>
            <a:lstStyle/>
            <a:p>
              <a:endParaRPr sz="1100"/>
            </a:p>
          </p:txBody>
        </p:sp>
        <p:sp>
          <p:nvSpPr>
            <p:cNvPr id="600" name="rc101">
              <a:extLst>
                <a:ext uri="{FF2B5EF4-FFF2-40B4-BE49-F238E27FC236}">
                  <a16:creationId xmlns:a16="http://schemas.microsoft.com/office/drawing/2014/main" id="{B53D5CE9-C1A2-FE91-D1D9-3B14A03CE6B1}"/>
                </a:ext>
              </a:extLst>
            </p:cNvPr>
            <p:cNvSpPr/>
            <p:nvPr/>
          </p:nvSpPr>
          <p:spPr>
            <a:xfrm>
              <a:off x="2627332" y="8120455"/>
              <a:ext cx="258405" cy="43288"/>
            </a:xfrm>
            <a:prstGeom prst="rect">
              <a:avLst/>
            </a:prstGeom>
            <a:solidFill>
              <a:srgbClr val="A9A9A9">
                <a:alpha val="100000"/>
              </a:srgbClr>
            </a:solidFill>
          </p:spPr>
          <p:txBody>
            <a:bodyPr/>
            <a:lstStyle/>
            <a:p>
              <a:endParaRPr sz="1100"/>
            </a:p>
          </p:txBody>
        </p:sp>
        <p:sp>
          <p:nvSpPr>
            <p:cNvPr id="601" name="rc102">
              <a:extLst>
                <a:ext uri="{FF2B5EF4-FFF2-40B4-BE49-F238E27FC236}">
                  <a16:creationId xmlns:a16="http://schemas.microsoft.com/office/drawing/2014/main" id="{F268630F-3129-32CC-C25A-BF1DFF952155}"/>
                </a:ext>
              </a:extLst>
            </p:cNvPr>
            <p:cNvSpPr/>
            <p:nvPr/>
          </p:nvSpPr>
          <p:spPr>
            <a:xfrm>
              <a:off x="2914449" y="8113387"/>
              <a:ext cx="258405" cy="50355"/>
            </a:xfrm>
            <a:prstGeom prst="rect">
              <a:avLst/>
            </a:prstGeom>
            <a:solidFill>
              <a:srgbClr val="A9A9A9">
                <a:alpha val="100000"/>
              </a:srgbClr>
            </a:solidFill>
          </p:spPr>
          <p:txBody>
            <a:bodyPr/>
            <a:lstStyle/>
            <a:p>
              <a:endParaRPr sz="1100"/>
            </a:p>
          </p:txBody>
        </p:sp>
        <p:sp>
          <p:nvSpPr>
            <p:cNvPr id="602" name="rc103">
              <a:extLst>
                <a:ext uri="{FF2B5EF4-FFF2-40B4-BE49-F238E27FC236}">
                  <a16:creationId xmlns:a16="http://schemas.microsoft.com/office/drawing/2014/main" id="{EAAE99FF-FB7B-9FA6-DC1E-6CB576A777A2}"/>
                </a:ext>
              </a:extLst>
            </p:cNvPr>
            <p:cNvSpPr/>
            <p:nvPr/>
          </p:nvSpPr>
          <p:spPr>
            <a:xfrm>
              <a:off x="3201566" y="8154025"/>
              <a:ext cx="258405" cy="9717"/>
            </a:xfrm>
            <a:prstGeom prst="rect">
              <a:avLst/>
            </a:prstGeom>
            <a:solidFill>
              <a:srgbClr val="A9A9A9">
                <a:alpha val="100000"/>
              </a:srgbClr>
            </a:solidFill>
          </p:spPr>
          <p:txBody>
            <a:bodyPr/>
            <a:lstStyle/>
            <a:p>
              <a:endParaRPr sz="1100"/>
            </a:p>
          </p:txBody>
        </p:sp>
        <p:sp>
          <p:nvSpPr>
            <p:cNvPr id="603" name="rc104">
              <a:extLst>
                <a:ext uri="{FF2B5EF4-FFF2-40B4-BE49-F238E27FC236}">
                  <a16:creationId xmlns:a16="http://schemas.microsoft.com/office/drawing/2014/main" id="{5A1A3546-262A-3124-E55B-3B1E43C25484}"/>
                </a:ext>
              </a:extLst>
            </p:cNvPr>
            <p:cNvSpPr/>
            <p:nvPr/>
          </p:nvSpPr>
          <p:spPr>
            <a:xfrm>
              <a:off x="3488683" y="8161093"/>
              <a:ext cx="258405" cy="2650"/>
            </a:xfrm>
            <a:prstGeom prst="rect">
              <a:avLst/>
            </a:prstGeom>
            <a:solidFill>
              <a:srgbClr val="A9A9A9">
                <a:alpha val="100000"/>
              </a:srgbClr>
            </a:solidFill>
          </p:spPr>
          <p:txBody>
            <a:bodyPr/>
            <a:lstStyle/>
            <a:p>
              <a:endParaRPr sz="1100"/>
            </a:p>
          </p:txBody>
        </p:sp>
        <p:sp>
          <p:nvSpPr>
            <p:cNvPr id="604" name="rc105">
              <a:extLst>
                <a:ext uri="{FF2B5EF4-FFF2-40B4-BE49-F238E27FC236}">
                  <a16:creationId xmlns:a16="http://schemas.microsoft.com/office/drawing/2014/main" id="{2B4D0D6C-BD14-1B63-2B46-0097DFA25EDF}"/>
                </a:ext>
              </a:extLst>
            </p:cNvPr>
            <p:cNvSpPr/>
            <p:nvPr/>
          </p:nvSpPr>
          <p:spPr>
            <a:xfrm>
              <a:off x="3775800" y="8163743"/>
              <a:ext cx="258405" cy="0"/>
            </a:xfrm>
            <a:prstGeom prst="rect">
              <a:avLst/>
            </a:prstGeom>
            <a:solidFill>
              <a:srgbClr val="A9A9A9">
                <a:alpha val="100000"/>
              </a:srgbClr>
            </a:solidFill>
          </p:spPr>
          <p:txBody>
            <a:bodyPr/>
            <a:lstStyle/>
            <a:p>
              <a:endParaRPr sz="1100"/>
            </a:p>
          </p:txBody>
        </p:sp>
        <p:sp>
          <p:nvSpPr>
            <p:cNvPr id="605" name="rc106">
              <a:extLst>
                <a:ext uri="{FF2B5EF4-FFF2-40B4-BE49-F238E27FC236}">
                  <a16:creationId xmlns:a16="http://schemas.microsoft.com/office/drawing/2014/main" id="{330CD562-F83A-F4D3-33CF-667224D5FF45}"/>
                </a:ext>
              </a:extLst>
            </p:cNvPr>
            <p:cNvSpPr/>
            <p:nvPr/>
          </p:nvSpPr>
          <p:spPr>
            <a:xfrm>
              <a:off x="4062917" y="8163743"/>
              <a:ext cx="258405" cy="0"/>
            </a:xfrm>
            <a:prstGeom prst="rect">
              <a:avLst/>
            </a:prstGeom>
            <a:solidFill>
              <a:srgbClr val="A9A9A9">
                <a:alpha val="100000"/>
              </a:srgbClr>
            </a:solidFill>
          </p:spPr>
          <p:txBody>
            <a:bodyPr/>
            <a:lstStyle/>
            <a:p>
              <a:endParaRPr sz="1100"/>
            </a:p>
          </p:txBody>
        </p:sp>
        <p:sp>
          <p:nvSpPr>
            <p:cNvPr id="606" name="rc107">
              <a:extLst>
                <a:ext uri="{FF2B5EF4-FFF2-40B4-BE49-F238E27FC236}">
                  <a16:creationId xmlns:a16="http://schemas.microsoft.com/office/drawing/2014/main" id="{350C4A16-FA4B-BB80-C396-1B46358C9131}"/>
                </a:ext>
              </a:extLst>
            </p:cNvPr>
            <p:cNvSpPr/>
            <p:nvPr/>
          </p:nvSpPr>
          <p:spPr>
            <a:xfrm>
              <a:off x="4350034" y="8163743"/>
              <a:ext cx="258405" cy="0"/>
            </a:xfrm>
            <a:prstGeom prst="rect">
              <a:avLst/>
            </a:prstGeom>
            <a:solidFill>
              <a:srgbClr val="A9A9A9">
                <a:alpha val="100000"/>
              </a:srgbClr>
            </a:solidFill>
          </p:spPr>
          <p:txBody>
            <a:bodyPr/>
            <a:lstStyle/>
            <a:p>
              <a:endParaRPr sz="1100"/>
            </a:p>
          </p:txBody>
        </p:sp>
        <p:sp>
          <p:nvSpPr>
            <p:cNvPr id="607" name="rc108">
              <a:extLst>
                <a:ext uri="{FF2B5EF4-FFF2-40B4-BE49-F238E27FC236}">
                  <a16:creationId xmlns:a16="http://schemas.microsoft.com/office/drawing/2014/main" id="{EA315C2C-9FFF-51C1-CDFB-FC661F41240B}"/>
                </a:ext>
              </a:extLst>
            </p:cNvPr>
            <p:cNvSpPr/>
            <p:nvPr/>
          </p:nvSpPr>
          <p:spPr>
            <a:xfrm>
              <a:off x="4637151" y="8163743"/>
              <a:ext cx="258405" cy="0"/>
            </a:xfrm>
            <a:prstGeom prst="rect">
              <a:avLst/>
            </a:prstGeom>
            <a:solidFill>
              <a:srgbClr val="A9A9A9">
                <a:alpha val="100000"/>
              </a:srgbClr>
            </a:solidFill>
          </p:spPr>
          <p:txBody>
            <a:bodyPr/>
            <a:lstStyle/>
            <a:p>
              <a:endParaRPr sz="1100"/>
            </a:p>
          </p:txBody>
        </p:sp>
        <p:sp>
          <p:nvSpPr>
            <p:cNvPr id="608" name="pg109">
              <a:extLst>
                <a:ext uri="{FF2B5EF4-FFF2-40B4-BE49-F238E27FC236}">
                  <a16:creationId xmlns:a16="http://schemas.microsoft.com/office/drawing/2014/main" id="{BFA88F2C-EB1B-FA1C-5B8D-7424981B5719}"/>
                </a:ext>
              </a:extLst>
            </p:cNvPr>
            <p:cNvSpPr/>
            <p:nvPr/>
          </p:nvSpPr>
          <p:spPr>
            <a:xfrm>
              <a:off x="2068066" y="2426607"/>
              <a:ext cx="2238287" cy="374653"/>
            </a:xfrm>
            <a:custGeom>
              <a:avLst/>
              <a:gdLst/>
              <a:ahLst/>
              <a:cxnLst/>
              <a:rect l="0" t="0" r="0" b="0"/>
              <a:pathLst>
                <a:path w="2238287" h="374653">
                  <a:moveTo>
                    <a:pt x="27432" y="374653"/>
                  </a:moveTo>
                  <a:lnTo>
                    <a:pt x="2210855" y="374653"/>
                  </a:lnTo>
                  <a:lnTo>
                    <a:pt x="2209750" y="374630"/>
                  </a:lnTo>
                  <a:lnTo>
                    <a:pt x="2214161" y="374452"/>
                  </a:lnTo>
                  <a:lnTo>
                    <a:pt x="2218487" y="373569"/>
                  </a:lnTo>
                  <a:lnTo>
                    <a:pt x="2222615" y="372004"/>
                  </a:lnTo>
                  <a:lnTo>
                    <a:pt x="2226438" y="369797"/>
                  </a:lnTo>
                  <a:lnTo>
                    <a:pt x="2229858" y="367005"/>
                  </a:lnTo>
                  <a:lnTo>
                    <a:pt x="2232785" y="363700"/>
                  </a:lnTo>
                  <a:lnTo>
                    <a:pt x="2235145" y="359969"/>
                  </a:lnTo>
                  <a:lnTo>
                    <a:pt x="2236875" y="355907"/>
                  </a:lnTo>
                  <a:lnTo>
                    <a:pt x="2237932" y="351621"/>
                  </a:lnTo>
                  <a:lnTo>
                    <a:pt x="2238287" y="347221"/>
                  </a:lnTo>
                  <a:lnTo>
                    <a:pt x="2238287" y="27431"/>
                  </a:lnTo>
                  <a:lnTo>
                    <a:pt x="2237932" y="23031"/>
                  </a:lnTo>
                  <a:lnTo>
                    <a:pt x="2236875" y="18745"/>
                  </a:lnTo>
                  <a:lnTo>
                    <a:pt x="2235145" y="14683"/>
                  </a:lnTo>
                  <a:lnTo>
                    <a:pt x="2232785" y="10952"/>
                  </a:lnTo>
                  <a:lnTo>
                    <a:pt x="2229858" y="7647"/>
                  </a:lnTo>
                  <a:lnTo>
                    <a:pt x="2226438" y="4855"/>
                  </a:lnTo>
                  <a:lnTo>
                    <a:pt x="2222615" y="2648"/>
                  </a:lnTo>
                  <a:lnTo>
                    <a:pt x="2218487" y="1083"/>
                  </a:lnTo>
                  <a:lnTo>
                    <a:pt x="2214161" y="200"/>
                  </a:lnTo>
                  <a:lnTo>
                    <a:pt x="2210855"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endParaRPr sz="1100"/>
            </a:p>
          </p:txBody>
        </p:sp>
        <p:sp>
          <p:nvSpPr>
            <p:cNvPr id="609" name="tx110">
              <a:extLst>
                <a:ext uri="{FF2B5EF4-FFF2-40B4-BE49-F238E27FC236}">
                  <a16:creationId xmlns:a16="http://schemas.microsoft.com/office/drawing/2014/main" id="{CEF3196D-5A62-44A5-EF9B-C3A5AC1AE5F0}"/>
                </a:ext>
              </a:extLst>
            </p:cNvPr>
            <p:cNvSpPr/>
            <p:nvPr/>
          </p:nvSpPr>
          <p:spPr>
            <a:xfrm>
              <a:off x="2177794" y="2505000"/>
              <a:ext cx="2018831" cy="186532"/>
            </a:xfrm>
            <a:prstGeom prst="rect">
              <a:avLst/>
            </a:prstGeom>
            <a:noFill/>
          </p:spPr>
          <p:txBody>
            <a:bodyPr wrap="none" lIns="0" tIns="0" rIns="0" bIns="0" anchor="ctr" anchorCtr="1"/>
            <a:lstStyle/>
            <a:p>
              <a:pPr marL="0" marR="0" indent="0" algn="l">
                <a:lnSpc>
                  <a:spcPts val="1707"/>
                </a:lnSpc>
                <a:spcBef>
                  <a:spcPts val="0"/>
                </a:spcBef>
                <a:spcAft>
                  <a:spcPts val="0"/>
                </a:spcAft>
              </a:pPr>
              <a:r>
                <a:rPr sz="1100">
                  <a:solidFill>
                    <a:srgbClr val="000000">
                      <a:alpha val="100000"/>
                    </a:srgbClr>
                  </a:solidFill>
                  <a:latin typeface="Poppins"/>
                  <a:cs typeface="Poppins"/>
                </a:rPr>
                <a:t>Total = 23,279 cases</a:t>
              </a:r>
            </a:p>
          </p:txBody>
        </p:sp>
        <p:sp>
          <p:nvSpPr>
            <p:cNvPr id="610" name="rc111">
              <a:extLst>
                <a:ext uri="{FF2B5EF4-FFF2-40B4-BE49-F238E27FC236}">
                  <a16:creationId xmlns:a16="http://schemas.microsoft.com/office/drawing/2014/main" id="{75A4634B-70F6-046F-AD75-1A4197E56AB7}"/>
                </a:ext>
              </a:extLst>
            </p:cNvPr>
            <p:cNvSpPr/>
            <p:nvPr/>
          </p:nvSpPr>
          <p:spPr>
            <a:xfrm>
              <a:off x="1435797" y="2336443"/>
              <a:ext cx="3502826" cy="6104789"/>
            </a:xfrm>
            <a:prstGeom prst="rect">
              <a:avLst/>
            </a:prstGeom>
            <a:ln w="13550" cap="rnd">
              <a:solidFill>
                <a:srgbClr val="333333">
                  <a:alpha val="100000"/>
                </a:srgbClr>
              </a:solidFill>
              <a:prstDash val="solid"/>
              <a:round/>
            </a:ln>
          </p:spPr>
          <p:txBody>
            <a:bodyPr/>
            <a:lstStyle/>
            <a:p>
              <a:endParaRPr sz="1100"/>
            </a:p>
          </p:txBody>
        </p:sp>
        <p:sp>
          <p:nvSpPr>
            <p:cNvPr id="611" name="rc112">
              <a:extLst>
                <a:ext uri="{FF2B5EF4-FFF2-40B4-BE49-F238E27FC236}">
                  <a16:creationId xmlns:a16="http://schemas.microsoft.com/office/drawing/2014/main" id="{BDC95ECA-A015-F76A-188E-B73F30FBDA30}"/>
                </a:ext>
              </a:extLst>
            </p:cNvPr>
            <p:cNvSpPr/>
            <p:nvPr/>
          </p:nvSpPr>
          <p:spPr>
            <a:xfrm>
              <a:off x="4938624" y="2336443"/>
              <a:ext cx="3502826" cy="6104789"/>
            </a:xfrm>
            <a:prstGeom prst="rect">
              <a:avLst/>
            </a:prstGeom>
            <a:solidFill>
              <a:srgbClr val="FFFFFF">
                <a:alpha val="100000"/>
              </a:srgbClr>
            </a:solidFill>
          </p:spPr>
          <p:txBody>
            <a:bodyPr/>
            <a:lstStyle/>
            <a:p>
              <a:endParaRPr sz="1100"/>
            </a:p>
          </p:txBody>
        </p:sp>
        <p:sp>
          <p:nvSpPr>
            <p:cNvPr id="612" name="pl113">
              <a:extLst>
                <a:ext uri="{FF2B5EF4-FFF2-40B4-BE49-F238E27FC236}">
                  <a16:creationId xmlns:a16="http://schemas.microsoft.com/office/drawing/2014/main" id="{4D66AB70-B4BE-E55C-BB94-C39BD51C8981}"/>
                </a:ext>
              </a:extLst>
            </p:cNvPr>
            <p:cNvSpPr/>
            <p:nvPr/>
          </p:nvSpPr>
          <p:spPr>
            <a:xfrm>
              <a:off x="4938624" y="7280311"/>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13" name="pl114">
              <a:extLst>
                <a:ext uri="{FF2B5EF4-FFF2-40B4-BE49-F238E27FC236}">
                  <a16:creationId xmlns:a16="http://schemas.microsoft.com/office/drawing/2014/main" id="{73089828-3658-9B66-B00A-9369D2F78702}"/>
                </a:ext>
              </a:extLst>
            </p:cNvPr>
            <p:cNvSpPr/>
            <p:nvPr/>
          </p:nvSpPr>
          <p:spPr>
            <a:xfrm>
              <a:off x="4938624" y="5513447"/>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14" name="pl115">
              <a:extLst>
                <a:ext uri="{FF2B5EF4-FFF2-40B4-BE49-F238E27FC236}">
                  <a16:creationId xmlns:a16="http://schemas.microsoft.com/office/drawing/2014/main" id="{D2EAACBE-3FF5-FE8C-940A-B8629F74D6D7}"/>
                </a:ext>
              </a:extLst>
            </p:cNvPr>
            <p:cNvSpPr/>
            <p:nvPr/>
          </p:nvSpPr>
          <p:spPr>
            <a:xfrm>
              <a:off x="4938624" y="3746582"/>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15" name="pl116">
              <a:extLst>
                <a:ext uri="{FF2B5EF4-FFF2-40B4-BE49-F238E27FC236}">
                  <a16:creationId xmlns:a16="http://schemas.microsoft.com/office/drawing/2014/main" id="{BD61C3B9-5099-5F7D-F473-48BBAE25EA04}"/>
                </a:ext>
              </a:extLst>
            </p:cNvPr>
            <p:cNvSpPr/>
            <p:nvPr/>
          </p:nvSpPr>
          <p:spPr>
            <a:xfrm>
              <a:off x="4938624" y="8163743"/>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16" name="pl117">
              <a:extLst>
                <a:ext uri="{FF2B5EF4-FFF2-40B4-BE49-F238E27FC236}">
                  <a16:creationId xmlns:a16="http://schemas.microsoft.com/office/drawing/2014/main" id="{77668648-7BB4-F737-764E-561D66BAB825}"/>
                </a:ext>
              </a:extLst>
            </p:cNvPr>
            <p:cNvSpPr/>
            <p:nvPr/>
          </p:nvSpPr>
          <p:spPr>
            <a:xfrm>
              <a:off x="4938624" y="6396879"/>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17" name="pl118">
              <a:extLst>
                <a:ext uri="{FF2B5EF4-FFF2-40B4-BE49-F238E27FC236}">
                  <a16:creationId xmlns:a16="http://schemas.microsoft.com/office/drawing/2014/main" id="{B42AE7E9-01D0-49A0-5055-D7C421D9DB82}"/>
                </a:ext>
              </a:extLst>
            </p:cNvPr>
            <p:cNvSpPr/>
            <p:nvPr/>
          </p:nvSpPr>
          <p:spPr>
            <a:xfrm>
              <a:off x="4938624" y="4630014"/>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18" name="pl119">
              <a:extLst>
                <a:ext uri="{FF2B5EF4-FFF2-40B4-BE49-F238E27FC236}">
                  <a16:creationId xmlns:a16="http://schemas.microsoft.com/office/drawing/2014/main" id="{F489F342-60FC-3F44-C505-EEC64AB2F039}"/>
                </a:ext>
              </a:extLst>
            </p:cNvPr>
            <p:cNvSpPr/>
            <p:nvPr/>
          </p:nvSpPr>
          <p:spPr>
            <a:xfrm>
              <a:off x="4938624" y="2863150"/>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19" name="rc120">
              <a:extLst>
                <a:ext uri="{FF2B5EF4-FFF2-40B4-BE49-F238E27FC236}">
                  <a16:creationId xmlns:a16="http://schemas.microsoft.com/office/drawing/2014/main" id="{05CC5E77-5607-0F93-E3EF-A53A39A83270}"/>
                </a:ext>
              </a:extLst>
            </p:cNvPr>
            <p:cNvSpPr/>
            <p:nvPr/>
          </p:nvSpPr>
          <p:spPr>
            <a:xfrm>
              <a:off x="4981691" y="6672510"/>
              <a:ext cx="258405" cy="38871"/>
            </a:xfrm>
            <a:prstGeom prst="rect">
              <a:avLst/>
            </a:prstGeom>
            <a:solidFill>
              <a:srgbClr val="A6CEE3">
                <a:alpha val="100000"/>
              </a:srgbClr>
            </a:solidFill>
          </p:spPr>
          <p:txBody>
            <a:bodyPr/>
            <a:lstStyle/>
            <a:p>
              <a:endParaRPr sz="1100"/>
            </a:p>
          </p:txBody>
        </p:sp>
        <p:sp>
          <p:nvSpPr>
            <p:cNvPr id="620" name="rc121">
              <a:extLst>
                <a:ext uri="{FF2B5EF4-FFF2-40B4-BE49-F238E27FC236}">
                  <a16:creationId xmlns:a16="http://schemas.microsoft.com/office/drawing/2014/main" id="{68D1129A-9551-6673-ABA7-3D9B5E6EBC3F}"/>
                </a:ext>
              </a:extLst>
            </p:cNvPr>
            <p:cNvSpPr/>
            <p:nvPr/>
          </p:nvSpPr>
          <p:spPr>
            <a:xfrm>
              <a:off x="5268808" y="6163653"/>
              <a:ext cx="258405" cy="12368"/>
            </a:xfrm>
            <a:prstGeom prst="rect">
              <a:avLst/>
            </a:prstGeom>
            <a:solidFill>
              <a:srgbClr val="A6CEE3">
                <a:alpha val="100000"/>
              </a:srgbClr>
            </a:solidFill>
          </p:spPr>
          <p:txBody>
            <a:bodyPr/>
            <a:lstStyle/>
            <a:p>
              <a:endParaRPr sz="1100"/>
            </a:p>
          </p:txBody>
        </p:sp>
        <p:sp>
          <p:nvSpPr>
            <p:cNvPr id="621" name="rc122">
              <a:extLst>
                <a:ext uri="{FF2B5EF4-FFF2-40B4-BE49-F238E27FC236}">
                  <a16:creationId xmlns:a16="http://schemas.microsoft.com/office/drawing/2014/main" id="{CFD67A32-7F1C-8A0A-A218-AEA63F10C651}"/>
                </a:ext>
              </a:extLst>
            </p:cNvPr>
            <p:cNvSpPr/>
            <p:nvPr/>
          </p:nvSpPr>
          <p:spPr>
            <a:xfrm>
              <a:off x="5555925" y="5299656"/>
              <a:ext cx="258405" cy="6184"/>
            </a:xfrm>
            <a:prstGeom prst="rect">
              <a:avLst/>
            </a:prstGeom>
            <a:solidFill>
              <a:srgbClr val="A6CEE3">
                <a:alpha val="100000"/>
              </a:srgbClr>
            </a:solidFill>
          </p:spPr>
          <p:txBody>
            <a:bodyPr/>
            <a:lstStyle/>
            <a:p>
              <a:endParaRPr sz="1100"/>
            </a:p>
          </p:txBody>
        </p:sp>
        <p:sp>
          <p:nvSpPr>
            <p:cNvPr id="622" name="rc123">
              <a:extLst>
                <a:ext uri="{FF2B5EF4-FFF2-40B4-BE49-F238E27FC236}">
                  <a16:creationId xmlns:a16="http://schemas.microsoft.com/office/drawing/2014/main" id="{196DF511-156D-EA0C-2439-9A503F4C24D7}"/>
                </a:ext>
              </a:extLst>
            </p:cNvPr>
            <p:cNvSpPr/>
            <p:nvPr/>
          </p:nvSpPr>
          <p:spPr>
            <a:xfrm>
              <a:off x="4981691" y="6711381"/>
              <a:ext cx="258405" cy="1450595"/>
            </a:xfrm>
            <a:prstGeom prst="rect">
              <a:avLst/>
            </a:prstGeom>
            <a:solidFill>
              <a:srgbClr val="1F78B4">
                <a:alpha val="100000"/>
              </a:srgbClr>
            </a:solidFill>
          </p:spPr>
          <p:txBody>
            <a:bodyPr/>
            <a:lstStyle/>
            <a:p>
              <a:endParaRPr sz="1100"/>
            </a:p>
          </p:txBody>
        </p:sp>
        <p:sp>
          <p:nvSpPr>
            <p:cNvPr id="623" name="rc124">
              <a:extLst>
                <a:ext uri="{FF2B5EF4-FFF2-40B4-BE49-F238E27FC236}">
                  <a16:creationId xmlns:a16="http://schemas.microsoft.com/office/drawing/2014/main" id="{76CBCC6D-0F2B-ECCF-92D8-661220D291DE}"/>
                </a:ext>
              </a:extLst>
            </p:cNvPr>
            <p:cNvSpPr/>
            <p:nvPr/>
          </p:nvSpPr>
          <p:spPr>
            <a:xfrm>
              <a:off x="5268808" y="6176021"/>
              <a:ext cx="258405" cy="1966519"/>
            </a:xfrm>
            <a:prstGeom prst="rect">
              <a:avLst/>
            </a:prstGeom>
            <a:solidFill>
              <a:srgbClr val="1F78B4">
                <a:alpha val="100000"/>
              </a:srgbClr>
            </a:solidFill>
          </p:spPr>
          <p:txBody>
            <a:bodyPr/>
            <a:lstStyle/>
            <a:p>
              <a:endParaRPr sz="1100"/>
            </a:p>
          </p:txBody>
        </p:sp>
        <p:sp>
          <p:nvSpPr>
            <p:cNvPr id="624" name="rc125">
              <a:extLst>
                <a:ext uri="{FF2B5EF4-FFF2-40B4-BE49-F238E27FC236}">
                  <a16:creationId xmlns:a16="http://schemas.microsoft.com/office/drawing/2014/main" id="{C9DC00F6-04C2-F837-379D-FC3012695047}"/>
                </a:ext>
              </a:extLst>
            </p:cNvPr>
            <p:cNvSpPr/>
            <p:nvPr/>
          </p:nvSpPr>
          <p:spPr>
            <a:xfrm>
              <a:off x="5555925" y="5305840"/>
              <a:ext cx="258405" cy="2734222"/>
            </a:xfrm>
            <a:prstGeom prst="rect">
              <a:avLst/>
            </a:prstGeom>
            <a:solidFill>
              <a:srgbClr val="1F78B4">
                <a:alpha val="100000"/>
              </a:srgbClr>
            </a:solidFill>
          </p:spPr>
          <p:txBody>
            <a:bodyPr/>
            <a:lstStyle/>
            <a:p>
              <a:endParaRPr sz="1100"/>
            </a:p>
          </p:txBody>
        </p:sp>
        <p:sp>
          <p:nvSpPr>
            <p:cNvPr id="625" name="rc126">
              <a:extLst>
                <a:ext uri="{FF2B5EF4-FFF2-40B4-BE49-F238E27FC236}">
                  <a16:creationId xmlns:a16="http://schemas.microsoft.com/office/drawing/2014/main" id="{5F13A665-25F6-FDF1-4C14-9F38D595DA1D}"/>
                </a:ext>
              </a:extLst>
            </p:cNvPr>
            <p:cNvSpPr/>
            <p:nvPr/>
          </p:nvSpPr>
          <p:spPr>
            <a:xfrm>
              <a:off x="5843042" y="7328016"/>
              <a:ext cx="258405" cy="795088"/>
            </a:xfrm>
            <a:prstGeom prst="rect">
              <a:avLst/>
            </a:prstGeom>
            <a:solidFill>
              <a:srgbClr val="1F78B4">
                <a:alpha val="100000"/>
              </a:srgbClr>
            </a:solidFill>
          </p:spPr>
          <p:txBody>
            <a:bodyPr/>
            <a:lstStyle/>
            <a:p>
              <a:endParaRPr sz="1100"/>
            </a:p>
          </p:txBody>
        </p:sp>
        <p:sp>
          <p:nvSpPr>
            <p:cNvPr id="626" name="rc127">
              <a:extLst>
                <a:ext uri="{FF2B5EF4-FFF2-40B4-BE49-F238E27FC236}">
                  <a16:creationId xmlns:a16="http://schemas.microsoft.com/office/drawing/2014/main" id="{E0C60A68-8B36-88BC-2428-1E019E9F7496}"/>
                </a:ext>
              </a:extLst>
            </p:cNvPr>
            <p:cNvSpPr/>
            <p:nvPr/>
          </p:nvSpPr>
          <p:spPr>
            <a:xfrm>
              <a:off x="6130159" y="8076283"/>
              <a:ext cx="258405" cy="83926"/>
            </a:xfrm>
            <a:prstGeom prst="rect">
              <a:avLst/>
            </a:prstGeom>
            <a:solidFill>
              <a:srgbClr val="1F78B4">
                <a:alpha val="100000"/>
              </a:srgbClr>
            </a:solidFill>
          </p:spPr>
          <p:txBody>
            <a:bodyPr/>
            <a:lstStyle/>
            <a:p>
              <a:endParaRPr sz="1100"/>
            </a:p>
          </p:txBody>
        </p:sp>
        <p:sp>
          <p:nvSpPr>
            <p:cNvPr id="627" name="rc128">
              <a:extLst>
                <a:ext uri="{FF2B5EF4-FFF2-40B4-BE49-F238E27FC236}">
                  <a16:creationId xmlns:a16="http://schemas.microsoft.com/office/drawing/2014/main" id="{3C6579D9-838E-9858-D688-78639AEEF6FF}"/>
                </a:ext>
              </a:extLst>
            </p:cNvPr>
            <p:cNvSpPr/>
            <p:nvPr/>
          </p:nvSpPr>
          <p:spPr>
            <a:xfrm>
              <a:off x="6417276" y="8101019"/>
              <a:ext cx="258405" cy="62723"/>
            </a:xfrm>
            <a:prstGeom prst="rect">
              <a:avLst/>
            </a:prstGeom>
            <a:solidFill>
              <a:srgbClr val="1F78B4">
                <a:alpha val="100000"/>
              </a:srgbClr>
            </a:solidFill>
          </p:spPr>
          <p:txBody>
            <a:bodyPr/>
            <a:lstStyle/>
            <a:p>
              <a:endParaRPr sz="1100"/>
            </a:p>
          </p:txBody>
        </p:sp>
        <p:sp>
          <p:nvSpPr>
            <p:cNvPr id="628" name="rc129">
              <a:extLst>
                <a:ext uri="{FF2B5EF4-FFF2-40B4-BE49-F238E27FC236}">
                  <a16:creationId xmlns:a16="http://schemas.microsoft.com/office/drawing/2014/main" id="{1F28C0FF-F044-245D-F6BD-E30F91F4DEFB}"/>
                </a:ext>
              </a:extLst>
            </p:cNvPr>
            <p:cNvSpPr/>
            <p:nvPr/>
          </p:nvSpPr>
          <p:spPr>
            <a:xfrm>
              <a:off x="6704393" y="8104553"/>
              <a:ext cx="258405" cy="59189"/>
            </a:xfrm>
            <a:prstGeom prst="rect">
              <a:avLst/>
            </a:prstGeom>
            <a:solidFill>
              <a:srgbClr val="1F78B4">
                <a:alpha val="100000"/>
              </a:srgbClr>
            </a:solidFill>
          </p:spPr>
          <p:txBody>
            <a:bodyPr/>
            <a:lstStyle/>
            <a:p>
              <a:endParaRPr sz="1100"/>
            </a:p>
          </p:txBody>
        </p:sp>
        <p:sp>
          <p:nvSpPr>
            <p:cNvPr id="629" name="rc130">
              <a:extLst>
                <a:ext uri="{FF2B5EF4-FFF2-40B4-BE49-F238E27FC236}">
                  <a16:creationId xmlns:a16="http://schemas.microsoft.com/office/drawing/2014/main" id="{E5B999B6-4C67-F129-DCBB-F263992D08E4}"/>
                </a:ext>
              </a:extLst>
            </p:cNvPr>
            <p:cNvSpPr/>
            <p:nvPr/>
          </p:nvSpPr>
          <p:spPr>
            <a:xfrm>
              <a:off x="6991510" y="8093068"/>
              <a:ext cx="258405" cy="70674"/>
            </a:xfrm>
            <a:prstGeom prst="rect">
              <a:avLst/>
            </a:prstGeom>
            <a:solidFill>
              <a:srgbClr val="1F78B4">
                <a:alpha val="100000"/>
              </a:srgbClr>
            </a:solidFill>
          </p:spPr>
          <p:txBody>
            <a:bodyPr/>
            <a:lstStyle/>
            <a:p>
              <a:endParaRPr sz="1100"/>
            </a:p>
          </p:txBody>
        </p:sp>
        <p:sp>
          <p:nvSpPr>
            <p:cNvPr id="630" name="rc131">
              <a:extLst>
                <a:ext uri="{FF2B5EF4-FFF2-40B4-BE49-F238E27FC236}">
                  <a16:creationId xmlns:a16="http://schemas.microsoft.com/office/drawing/2014/main" id="{17DC943F-4DD7-65BB-B956-F08AB3B782C6}"/>
                </a:ext>
              </a:extLst>
            </p:cNvPr>
            <p:cNvSpPr/>
            <p:nvPr/>
          </p:nvSpPr>
          <p:spPr>
            <a:xfrm>
              <a:off x="7278627" y="8078050"/>
              <a:ext cx="258405" cy="85692"/>
            </a:xfrm>
            <a:prstGeom prst="rect">
              <a:avLst/>
            </a:prstGeom>
            <a:solidFill>
              <a:srgbClr val="1F78B4">
                <a:alpha val="100000"/>
              </a:srgbClr>
            </a:solidFill>
          </p:spPr>
          <p:txBody>
            <a:bodyPr/>
            <a:lstStyle/>
            <a:p>
              <a:endParaRPr sz="1100"/>
            </a:p>
          </p:txBody>
        </p:sp>
        <p:sp>
          <p:nvSpPr>
            <p:cNvPr id="631" name="rc132">
              <a:extLst>
                <a:ext uri="{FF2B5EF4-FFF2-40B4-BE49-F238E27FC236}">
                  <a16:creationId xmlns:a16="http://schemas.microsoft.com/office/drawing/2014/main" id="{6CF81E60-BE29-1AB3-ACB1-1DEE146A0D04}"/>
                </a:ext>
              </a:extLst>
            </p:cNvPr>
            <p:cNvSpPr/>
            <p:nvPr/>
          </p:nvSpPr>
          <p:spPr>
            <a:xfrm>
              <a:off x="7565744" y="8070983"/>
              <a:ext cx="258405" cy="92760"/>
            </a:xfrm>
            <a:prstGeom prst="rect">
              <a:avLst/>
            </a:prstGeom>
            <a:solidFill>
              <a:srgbClr val="1F78B4">
                <a:alpha val="100000"/>
              </a:srgbClr>
            </a:solidFill>
          </p:spPr>
          <p:txBody>
            <a:bodyPr/>
            <a:lstStyle/>
            <a:p>
              <a:endParaRPr sz="1100"/>
            </a:p>
          </p:txBody>
        </p:sp>
        <p:sp>
          <p:nvSpPr>
            <p:cNvPr id="632" name="rc133">
              <a:extLst>
                <a:ext uri="{FF2B5EF4-FFF2-40B4-BE49-F238E27FC236}">
                  <a16:creationId xmlns:a16="http://schemas.microsoft.com/office/drawing/2014/main" id="{FB657C45-494F-7CD7-491A-9DC0B45189FC}"/>
                </a:ext>
              </a:extLst>
            </p:cNvPr>
            <p:cNvSpPr/>
            <p:nvPr/>
          </p:nvSpPr>
          <p:spPr>
            <a:xfrm>
              <a:off x="7852861" y="8121338"/>
              <a:ext cx="258405" cy="42404"/>
            </a:xfrm>
            <a:prstGeom prst="rect">
              <a:avLst/>
            </a:prstGeom>
            <a:solidFill>
              <a:srgbClr val="1F78B4">
                <a:alpha val="100000"/>
              </a:srgbClr>
            </a:solidFill>
          </p:spPr>
          <p:txBody>
            <a:bodyPr/>
            <a:lstStyle/>
            <a:p>
              <a:endParaRPr sz="1100"/>
            </a:p>
          </p:txBody>
        </p:sp>
        <p:sp>
          <p:nvSpPr>
            <p:cNvPr id="633" name="rc134">
              <a:extLst>
                <a:ext uri="{FF2B5EF4-FFF2-40B4-BE49-F238E27FC236}">
                  <a16:creationId xmlns:a16="http://schemas.microsoft.com/office/drawing/2014/main" id="{BF25BE9C-8F19-1E12-2AA7-644BF97C12CE}"/>
                </a:ext>
              </a:extLst>
            </p:cNvPr>
            <p:cNvSpPr/>
            <p:nvPr/>
          </p:nvSpPr>
          <p:spPr>
            <a:xfrm>
              <a:off x="8139977" y="8162860"/>
              <a:ext cx="258405" cy="883"/>
            </a:xfrm>
            <a:prstGeom prst="rect">
              <a:avLst/>
            </a:prstGeom>
            <a:solidFill>
              <a:srgbClr val="1F78B4">
                <a:alpha val="100000"/>
              </a:srgbClr>
            </a:solidFill>
          </p:spPr>
          <p:txBody>
            <a:bodyPr/>
            <a:lstStyle/>
            <a:p>
              <a:endParaRPr sz="1100"/>
            </a:p>
          </p:txBody>
        </p:sp>
        <p:sp>
          <p:nvSpPr>
            <p:cNvPr id="634" name="rc135">
              <a:extLst>
                <a:ext uri="{FF2B5EF4-FFF2-40B4-BE49-F238E27FC236}">
                  <a16:creationId xmlns:a16="http://schemas.microsoft.com/office/drawing/2014/main" id="{3A632EA0-2B68-2762-A667-4FABFF4554D7}"/>
                </a:ext>
              </a:extLst>
            </p:cNvPr>
            <p:cNvSpPr/>
            <p:nvPr/>
          </p:nvSpPr>
          <p:spPr>
            <a:xfrm>
              <a:off x="5268808" y="8142541"/>
              <a:ext cx="258405" cy="883"/>
            </a:xfrm>
            <a:prstGeom prst="rect">
              <a:avLst/>
            </a:prstGeom>
            <a:solidFill>
              <a:srgbClr val="B2DF8A">
                <a:alpha val="100000"/>
              </a:srgbClr>
            </a:solidFill>
          </p:spPr>
          <p:txBody>
            <a:bodyPr/>
            <a:lstStyle/>
            <a:p>
              <a:endParaRPr sz="1100"/>
            </a:p>
          </p:txBody>
        </p:sp>
        <p:sp>
          <p:nvSpPr>
            <p:cNvPr id="635" name="rc136">
              <a:extLst>
                <a:ext uri="{FF2B5EF4-FFF2-40B4-BE49-F238E27FC236}">
                  <a16:creationId xmlns:a16="http://schemas.microsoft.com/office/drawing/2014/main" id="{5B22DAFD-F012-0CC7-842C-B362F2C774E9}"/>
                </a:ext>
              </a:extLst>
            </p:cNvPr>
            <p:cNvSpPr/>
            <p:nvPr/>
          </p:nvSpPr>
          <p:spPr>
            <a:xfrm>
              <a:off x="4981691" y="8161976"/>
              <a:ext cx="258405" cy="1766"/>
            </a:xfrm>
            <a:prstGeom prst="rect">
              <a:avLst/>
            </a:prstGeom>
            <a:solidFill>
              <a:srgbClr val="33A02C">
                <a:alpha val="100000"/>
              </a:srgbClr>
            </a:solidFill>
          </p:spPr>
          <p:txBody>
            <a:bodyPr/>
            <a:lstStyle/>
            <a:p>
              <a:endParaRPr sz="1100"/>
            </a:p>
          </p:txBody>
        </p:sp>
        <p:sp>
          <p:nvSpPr>
            <p:cNvPr id="636" name="rc137">
              <a:extLst>
                <a:ext uri="{FF2B5EF4-FFF2-40B4-BE49-F238E27FC236}">
                  <a16:creationId xmlns:a16="http://schemas.microsoft.com/office/drawing/2014/main" id="{1B0BFBDE-FBC5-DBDD-6C7A-9CB1556B5EFB}"/>
                </a:ext>
              </a:extLst>
            </p:cNvPr>
            <p:cNvSpPr/>
            <p:nvPr/>
          </p:nvSpPr>
          <p:spPr>
            <a:xfrm>
              <a:off x="5268808" y="8143424"/>
              <a:ext cx="258405" cy="883"/>
            </a:xfrm>
            <a:prstGeom prst="rect">
              <a:avLst/>
            </a:prstGeom>
            <a:solidFill>
              <a:srgbClr val="E31A1C">
                <a:alpha val="100000"/>
              </a:srgbClr>
            </a:solidFill>
          </p:spPr>
          <p:txBody>
            <a:bodyPr/>
            <a:lstStyle/>
            <a:p>
              <a:endParaRPr sz="1100"/>
            </a:p>
          </p:txBody>
        </p:sp>
        <p:sp>
          <p:nvSpPr>
            <p:cNvPr id="637" name="rc138">
              <a:extLst>
                <a:ext uri="{FF2B5EF4-FFF2-40B4-BE49-F238E27FC236}">
                  <a16:creationId xmlns:a16="http://schemas.microsoft.com/office/drawing/2014/main" id="{C6830E0F-886B-4F6A-C968-0843EEB56C13}"/>
                </a:ext>
              </a:extLst>
            </p:cNvPr>
            <p:cNvSpPr/>
            <p:nvPr/>
          </p:nvSpPr>
          <p:spPr>
            <a:xfrm>
              <a:off x="5268808" y="8144307"/>
              <a:ext cx="258405" cy="13251"/>
            </a:xfrm>
            <a:prstGeom prst="rect">
              <a:avLst/>
            </a:prstGeom>
            <a:solidFill>
              <a:srgbClr val="FF7F00">
                <a:alpha val="100000"/>
              </a:srgbClr>
            </a:solidFill>
          </p:spPr>
          <p:txBody>
            <a:bodyPr/>
            <a:lstStyle/>
            <a:p>
              <a:endParaRPr sz="1100"/>
            </a:p>
          </p:txBody>
        </p:sp>
        <p:sp>
          <p:nvSpPr>
            <p:cNvPr id="638" name="rc139">
              <a:extLst>
                <a:ext uri="{FF2B5EF4-FFF2-40B4-BE49-F238E27FC236}">
                  <a16:creationId xmlns:a16="http://schemas.microsoft.com/office/drawing/2014/main" id="{FE7485E4-12AE-15F7-0D24-839AB4971DFB}"/>
                </a:ext>
              </a:extLst>
            </p:cNvPr>
            <p:cNvSpPr/>
            <p:nvPr/>
          </p:nvSpPr>
          <p:spPr>
            <a:xfrm>
              <a:off x="5555925" y="8040062"/>
              <a:ext cx="258405" cy="122797"/>
            </a:xfrm>
            <a:prstGeom prst="rect">
              <a:avLst/>
            </a:prstGeom>
            <a:solidFill>
              <a:srgbClr val="FF7F00">
                <a:alpha val="100000"/>
              </a:srgbClr>
            </a:solidFill>
          </p:spPr>
          <p:txBody>
            <a:bodyPr/>
            <a:lstStyle/>
            <a:p>
              <a:endParaRPr sz="1100"/>
            </a:p>
          </p:txBody>
        </p:sp>
        <p:sp>
          <p:nvSpPr>
            <p:cNvPr id="639" name="rc140">
              <a:extLst>
                <a:ext uri="{FF2B5EF4-FFF2-40B4-BE49-F238E27FC236}">
                  <a16:creationId xmlns:a16="http://schemas.microsoft.com/office/drawing/2014/main" id="{942691FA-FC38-744E-97E8-DFAC7B49A96D}"/>
                </a:ext>
              </a:extLst>
            </p:cNvPr>
            <p:cNvSpPr/>
            <p:nvPr/>
          </p:nvSpPr>
          <p:spPr>
            <a:xfrm>
              <a:off x="5843042" y="8123105"/>
              <a:ext cx="258405" cy="33570"/>
            </a:xfrm>
            <a:prstGeom prst="rect">
              <a:avLst/>
            </a:prstGeom>
            <a:solidFill>
              <a:srgbClr val="FF7F00">
                <a:alpha val="100000"/>
              </a:srgbClr>
            </a:solidFill>
          </p:spPr>
          <p:txBody>
            <a:bodyPr/>
            <a:lstStyle/>
            <a:p>
              <a:endParaRPr sz="1100"/>
            </a:p>
          </p:txBody>
        </p:sp>
        <p:sp>
          <p:nvSpPr>
            <p:cNvPr id="640" name="rc141">
              <a:extLst>
                <a:ext uri="{FF2B5EF4-FFF2-40B4-BE49-F238E27FC236}">
                  <a16:creationId xmlns:a16="http://schemas.microsoft.com/office/drawing/2014/main" id="{7AD173C6-8EFA-25F0-3BDC-A9DE83A41D00}"/>
                </a:ext>
              </a:extLst>
            </p:cNvPr>
            <p:cNvSpPr/>
            <p:nvPr/>
          </p:nvSpPr>
          <p:spPr>
            <a:xfrm>
              <a:off x="6130159" y="8160209"/>
              <a:ext cx="258405" cy="3533"/>
            </a:xfrm>
            <a:prstGeom prst="rect">
              <a:avLst/>
            </a:prstGeom>
            <a:solidFill>
              <a:srgbClr val="FF7F00">
                <a:alpha val="100000"/>
              </a:srgbClr>
            </a:solidFill>
          </p:spPr>
          <p:txBody>
            <a:bodyPr/>
            <a:lstStyle/>
            <a:p>
              <a:endParaRPr sz="1100"/>
            </a:p>
          </p:txBody>
        </p:sp>
        <p:sp>
          <p:nvSpPr>
            <p:cNvPr id="641" name="rc142">
              <a:extLst>
                <a:ext uri="{FF2B5EF4-FFF2-40B4-BE49-F238E27FC236}">
                  <a16:creationId xmlns:a16="http://schemas.microsoft.com/office/drawing/2014/main" id="{7877B083-F6C4-F390-1EAE-19880B0911A1}"/>
                </a:ext>
              </a:extLst>
            </p:cNvPr>
            <p:cNvSpPr/>
            <p:nvPr/>
          </p:nvSpPr>
          <p:spPr>
            <a:xfrm>
              <a:off x="4981691" y="8163743"/>
              <a:ext cx="258405" cy="0"/>
            </a:xfrm>
            <a:prstGeom prst="rect">
              <a:avLst/>
            </a:prstGeom>
            <a:solidFill>
              <a:srgbClr val="CAB2D6">
                <a:alpha val="100000"/>
              </a:srgbClr>
            </a:solidFill>
          </p:spPr>
          <p:txBody>
            <a:bodyPr/>
            <a:lstStyle/>
            <a:p>
              <a:endParaRPr sz="1100"/>
            </a:p>
          </p:txBody>
        </p:sp>
        <p:sp>
          <p:nvSpPr>
            <p:cNvPr id="642" name="rc143">
              <a:extLst>
                <a:ext uri="{FF2B5EF4-FFF2-40B4-BE49-F238E27FC236}">
                  <a16:creationId xmlns:a16="http://schemas.microsoft.com/office/drawing/2014/main" id="{207D94A7-44CB-7FB5-F4CA-E3107328656B}"/>
                </a:ext>
              </a:extLst>
            </p:cNvPr>
            <p:cNvSpPr/>
            <p:nvPr/>
          </p:nvSpPr>
          <p:spPr>
            <a:xfrm>
              <a:off x="5268808" y="8157559"/>
              <a:ext cx="258405" cy="0"/>
            </a:xfrm>
            <a:prstGeom prst="rect">
              <a:avLst/>
            </a:prstGeom>
            <a:solidFill>
              <a:srgbClr val="CAB2D6">
                <a:alpha val="100000"/>
              </a:srgbClr>
            </a:solidFill>
          </p:spPr>
          <p:txBody>
            <a:bodyPr/>
            <a:lstStyle/>
            <a:p>
              <a:endParaRPr sz="1100"/>
            </a:p>
          </p:txBody>
        </p:sp>
        <p:sp>
          <p:nvSpPr>
            <p:cNvPr id="643" name="rc144">
              <a:extLst>
                <a:ext uri="{FF2B5EF4-FFF2-40B4-BE49-F238E27FC236}">
                  <a16:creationId xmlns:a16="http://schemas.microsoft.com/office/drawing/2014/main" id="{6364D52D-E208-D5CF-3F9C-49A2767EBF51}"/>
                </a:ext>
              </a:extLst>
            </p:cNvPr>
            <p:cNvSpPr/>
            <p:nvPr/>
          </p:nvSpPr>
          <p:spPr>
            <a:xfrm>
              <a:off x="5555925" y="8162860"/>
              <a:ext cx="258405" cy="883"/>
            </a:xfrm>
            <a:prstGeom prst="rect">
              <a:avLst/>
            </a:prstGeom>
            <a:solidFill>
              <a:srgbClr val="CAB2D6">
                <a:alpha val="100000"/>
              </a:srgbClr>
            </a:solidFill>
          </p:spPr>
          <p:txBody>
            <a:bodyPr/>
            <a:lstStyle/>
            <a:p>
              <a:endParaRPr sz="1100"/>
            </a:p>
          </p:txBody>
        </p:sp>
        <p:sp>
          <p:nvSpPr>
            <p:cNvPr id="644" name="rc145">
              <a:extLst>
                <a:ext uri="{FF2B5EF4-FFF2-40B4-BE49-F238E27FC236}">
                  <a16:creationId xmlns:a16="http://schemas.microsoft.com/office/drawing/2014/main" id="{FA94D5E1-8852-CB9F-0C0F-433AD832F6F7}"/>
                </a:ext>
              </a:extLst>
            </p:cNvPr>
            <p:cNvSpPr/>
            <p:nvPr/>
          </p:nvSpPr>
          <p:spPr>
            <a:xfrm>
              <a:off x="5843042" y="8156675"/>
              <a:ext cx="258405" cy="883"/>
            </a:xfrm>
            <a:prstGeom prst="rect">
              <a:avLst/>
            </a:prstGeom>
            <a:solidFill>
              <a:srgbClr val="CAB2D6">
                <a:alpha val="100000"/>
              </a:srgbClr>
            </a:solidFill>
          </p:spPr>
          <p:txBody>
            <a:bodyPr/>
            <a:lstStyle/>
            <a:p>
              <a:endParaRPr sz="1100"/>
            </a:p>
          </p:txBody>
        </p:sp>
        <p:sp>
          <p:nvSpPr>
            <p:cNvPr id="645" name="rc146">
              <a:extLst>
                <a:ext uri="{FF2B5EF4-FFF2-40B4-BE49-F238E27FC236}">
                  <a16:creationId xmlns:a16="http://schemas.microsoft.com/office/drawing/2014/main" id="{FC12E129-5EB6-D2BD-0E9E-DE84E507666B}"/>
                </a:ext>
              </a:extLst>
            </p:cNvPr>
            <p:cNvSpPr/>
            <p:nvPr/>
          </p:nvSpPr>
          <p:spPr>
            <a:xfrm>
              <a:off x="6130159" y="8163743"/>
              <a:ext cx="258405" cy="0"/>
            </a:xfrm>
            <a:prstGeom prst="rect">
              <a:avLst/>
            </a:prstGeom>
            <a:solidFill>
              <a:srgbClr val="CAB2D6">
                <a:alpha val="100000"/>
              </a:srgbClr>
            </a:solidFill>
          </p:spPr>
          <p:txBody>
            <a:bodyPr/>
            <a:lstStyle/>
            <a:p>
              <a:endParaRPr sz="1100"/>
            </a:p>
          </p:txBody>
        </p:sp>
        <p:sp>
          <p:nvSpPr>
            <p:cNvPr id="646" name="rc147">
              <a:extLst>
                <a:ext uri="{FF2B5EF4-FFF2-40B4-BE49-F238E27FC236}">
                  <a16:creationId xmlns:a16="http://schemas.microsoft.com/office/drawing/2014/main" id="{DF71582F-8B8E-9C2B-66C3-B4F78BE1C802}"/>
                </a:ext>
              </a:extLst>
            </p:cNvPr>
            <p:cNvSpPr/>
            <p:nvPr/>
          </p:nvSpPr>
          <p:spPr>
            <a:xfrm>
              <a:off x="6417276" y="8163743"/>
              <a:ext cx="258405" cy="0"/>
            </a:xfrm>
            <a:prstGeom prst="rect">
              <a:avLst/>
            </a:prstGeom>
            <a:solidFill>
              <a:srgbClr val="CAB2D6">
                <a:alpha val="100000"/>
              </a:srgbClr>
            </a:solidFill>
          </p:spPr>
          <p:txBody>
            <a:bodyPr/>
            <a:lstStyle/>
            <a:p>
              <a:endParaRPr sz="1100"/>
            </a:p>
          </p:txBody>
        </p:sp>
        <p:sp>
          <p:nvSpPr>
            <p:cNvPr id="647" name="rc148">
              <a:extLst>
                <a:ext uri="{FF2B5EF4-FFF2-40B4-BE49-F238E27FC236}">
                  <a16:creationId xmlns:a16="http://schemas.microsoft.com/office/drawing/2014/main" id="{F4EE82BA-3725-F9AE-F8C8-BAEAB8847B39}"/>
                </a:ext>
              </a:extLst>
            </p:cNvPr>
            <p:cNvSpPr/>
            <p:nvPr/>
          </p:nvSpPr>
          <p:spPr>
            <a:xfrm>
              <a:off x="6704393" y="8163743"/>
              <a:ext cx="258405" cy="0"/>
            </a:xfrm>
            <a:prstGeom prst="rect">
              <a:avLst/>
            </a:prstGeom>
            <a:solidFill>
              <a:srgbClr val="CAB2D6">
                <a:alpha val="100000"/>
              </a:srgbClr>
            </a:solidFill>
          </p:spPr>
          <p:txBody>
            <a:bodyPr/>
            <a:lstStyle/>
            <a:p>
              <a:endParaRPr sz="1100"/>
            </a:p>
          </p:txBody>
        </p:sp>
        <p:sp>
          <p:nvSpPr>
            <p:cNvPr id="648" name="rc149">
              <a:extLst>
                <a:ext uri="{FF2B5EF4-FFF2-40B4-BE49-F238E27FC236}">
                  <a16:creationId xmlns:a16="http://schemas.microsoft.com/office/drawing/2014/main" id="{78329F5A-F26D-FA51-45B5-B349207CFBC1}"/>
                </a:ext>
              </a:extLst>
            </p:cNvPr>
            <p:cNvSpPr/>
            <p:nvPr/>
          </p:nvSpPr>
          <p:spPr>
            <a:xfrm>
              <a:off x="6991510" y="8163743"/>
              <a:ext cx="258405" cy="0"/>
            </a:xfrm>
            <a:prstGeom prst="rect">
              <a:avLst/>
            </a:prstGeom>
            <a:solidFill>
              <a:srgbClr val="CAB2D6">
                <a:alpha val="100000"/>
              </a:srgbClr>
            </a:solidFill>
          </p:spPr>
          <p:txBody>
            <a:bodyPr/>
            <a:lstStyle/>
            <a:p>
              <a:endParaRPr sz="1100"/>
            </a:p>
          </p:txBody>
        </p:sp>
        <p:sp>
          <p:nvSpPr>
            <p:cNvPr id="649" name="rc150">
              <a:extLst>
                <a:ext uri="{FF2B5EF4-FFF2-40B4-BE49-F238E27FC236}">
                  <a16:creationId xmlns:a16="http://schemas.microsoft.com/office/drawing/2014/main" id="{A7A0E6F4-E542-C824-ECDE-EFA30A51526A}"/>
                </a:ext>
              </a:extLst>
            </p:cNvPr>
            <p:cNvSpPr/>
            <p:nvPr/>
          </p:nvSpPr>
          <p:spPr>
            <a:xfrm>
              <a:off x="7278627" y="8163743"/>
              <a:ext cx="258405" cy="0"/>
            </a:xfrm>
            <a:prstGeom prst="rect">
              <a:avLst/>
            </a:prstGeom>
            <a:solidFill>
              <a:srgbClr val="CAB2D6">
                <a:alpha val="100000"/>
              </a:srgbClr>
            </a:solidFill>
          </p:spPr>
          <p:txBody>
            <a:bodyPr/>
            <a:lstStyle/>
            <a:p>
              <a:endParaRPr sz="1100"/>
            </a:p>
          </p:txBody>
        </p:sp>
        <p:sp>
          <p:nvSpPr>
            <p:cNvPr id="650" name="rc151">
              <a:extLst>
                <a:ext uri="{FF2B5EF4-FFF2-40B4-BE49-F238E27FC236}">
                  <a16:creationId xmlns:a16="http://schemas.microsoft.com/office/drawing/2014/main" id="{17CAC8D5-4B9B-6BBF-BFE9-3FFF3D3FF31E}"/>
                </a:ext>
              </a:extLst>
            </p:cNvPr>
            <p:cNvSpPr/>
            <p:nvPr/>
          </p:nvSpPr>
          <p:spPr>
            <a:xfrm>
              <a:off x="7565744" y="8163743"/>
              <a:ext cx="258405" cy="0"/>
            </a:xfrm>
            <a:prstGeom prst="rect">
              <a:avLst/>
            </a:prstGeom>
            <a:solidFill>
              <a:srgbClr val="CAB2D6">
                <a:alpha val="100000"/>
              </a:srgbClr>
            </a:solidFill>
          </p:spPr>
          <p:txBody>
            <a:bodyPr/>
            <a:lstStyle/>
            <a:p>
              <a:endParaRPr sz="1100"/>
            </a:p>
          </p:txBody>
        </p:sp>
        <p:sp>
          <p:nvSpPr>
            <p:cNvPr id="651" name="rc152">
              <a:extLst>
                <a:ext uri="{FF2B5EF4-FFF2-40B4-BE49-F238E27FC236}">
                  <a16:creationId xmlns:a16="http://schemas.microsoft.com/office/drawing/2014/main" id="{DE9313F6-9120-4371-D11B-F5A6C0E82E4F}"/>
                </a:ext>
              </a:extLst>
            </p:cNvPr>
            <p:cNvSpPr/>
            <p:nvPr/>
          </p:nvSpPr>
          <p:spPr>
            <a:xfrm>
              <a:off x="7852861" y="8163743"/>
              <a:ext cx="258405" cy="0"/>
            </a:xfrm>
            <a:prstGeom prst="rect">
              <a:avLst/>
            </a:prstGeom>
            <a:solidFill>
              <a:srgbClr val="CAB2D6">
                <a:alpha val="100000"/>
              </a:srgbClr>
            </a:solidFill>
          </p:spPr>
          <p:txBody>
            <a:bodyPr/>
            <a:lstStyle/>
            <a:p>
              <a:endParaRPr sz="1100"/>
            </a:p>
          </p:txBody>
        </p:sp>
        <p:sp>
          <p:nvSpPr>
            <p:cNvPr id="652" name="rc153">
              <a:extLst>
                <a:ext uri="{FF2B5EF4-FFF2-40B4-BE49-F238E27FC236}">
                  <a16:creationId xmlns:a16="http://schemas.microsoft.com/office/drawing/2014/main" id="{5A3C5B1C-ACBA-6140-E4DB-26003492F141}"/>
                </a:ext>
              </a:extLst>
            </p:cNvPr>
            <p:cNvSpPr/>
            <p:nvPr/>
          </p:nvSpPr>
          <p:spPr>
            <a:xfrm>
              <a:off x="8139977" y="8163743"/>
              <a:ext cx="258405" cy="0"/>
            </a:xfrm>
            <a:prstGeom prst="rect">
              <a:avLst/>
            </a:prstGeom>
            <a:solidFill>
              <a:srgbClr val="CAB2D6">
                <a:alpha val="100000"/>
              </a:srgbClr>
            </a:solidFill>
          </p:spPr>
          <p:txBody>
            <a:bodyPr/>
            <a:lstStyle/>
            <a:p>
              <a:endParaRPr sz="1100"/>
            </a:p>
          </p:txBody>
        </p:sp>
        <p:sp>
          <p:nvSpPr>
            <p:cNvPr id="653" name="rc154">
              <a:extLst>
                <a:ext uri="{FF2B5EF4-FFF2-40B4-BE49-F238E27FC236}">
                  <a16:creationId xmlns:a16="http://schemas.microsoft.com/office/drawing/2014/main" id="{B164AE93-F0F2-479E-94FC-B28221FC2A9E}"/>
                </a:ext>
              </a:extLst>
            </p:cNvPr>
            <p:cNvSpPr/>
            <p:nvPr/>
          </p:nvSpPr>
          <p:spPr>
            <a:xfrm>
              <a:off x="5268808" y="8157559"/>
              <a:ext cx="258405" cy="1766"/>
            </a:xfrm>
            <a:prstGeom prst="rect">
              <a:avLst/>
            </a:prstGeom>
            <a:solidFill>
              <a:srgbClr val="6A3D9A">
                <a:alpha val="100000"/>
              </a:srgbClr>
            </a:solidFill>
          </p:spPr>
          <p:txBody>
            <a:bodyPr/>
            <a:lstStyle/>
            <a:p>
              <a:endParaRPr sz="1100"/>
            </a:p>
          </p:txBody>
        </p:sp>
        <p:sp>
          <p:nvSpPr>
            <p:cNvPr id="654" name="rc155">
              <a:extLst>
                <a:ext uri="{FF2B5EF4-FFF2-40B4-BE49-F238E27FC236}">
                  <a16:creationId xmlns:a16="http://schemas.microsoft.com/office/drawing/2014/main" id="{1FC4B90B-4D4C-C42B-6F16-C300EFD2EBD7}"/>
                </a:ext>
              </a:extLst>
            </p:cNvPr>
            <p:cNvSpPr/>
            <p:nvPr/>
          </p:nvSpPr>
          <p:spPr>
            <a:xfrm>
              <a:off x="4981691" y="8163743"/>
              <a:ext cx="258405" cy="0"/>
            </a:xfrm>
            <a:prstGeom prst="rect">
              <a:avLst/>
            </a:prstGeom>
            <a:solidFill>
              <a:srgbClr val="FFFF99">
                <a:alpha val="100000"/>
              </a:srgbClr>
            </a:solidFill>
          </p:spPr>
          <p:txBody>
            <a:bodyPr/>
            <a:lstStyle/>
            <a:p>
              <a:endParaRPr sz="1100"/>
            </a:p>
          </p:txBody>
        </p:sp>
        <p:sp>
          <p:nvSpPr>
            <p:cNvPr id="655" name="rc156">
              <a:extLst>
                <a:ext uri="{FF2B5EF4-FFF2-40B4-BE49-F238E27FC236}">
                  <a16:creationId xmlns:a16="http://schemas.microsoft.com/office/drawing/2014/main" id="{AEC9588B-79F6-6D72-1FC0-C0F356634F2C}"/>
                </a:ext>
              </a:extLst>
            </p:cNvPr>
            <p:cNvSpPr/>
            <p:nvPr/>
          </p:nvSpPr>
          <p:spPr>
            <a:xfrm>
              <a:off x="5268808" y="8159326"/>
              <a:ext cx="258405" cy="4417"/>
            </a:xfrm>
            <a:prstGeom prst="rect">
              <a:avLst/>
            </a:prstGeom>
            <a:solidFill>
              <a:srgbClr val="FFFF99">
                <a:alpha val="100000"/>
              </a:srgbClr>
            </a:solidFill>
          </p:spPr>
          <p:txBody>
            <a:bodyPr/>
            <a:lstStyle/>
            <a:p>
              <a:endParaRPr sz="1100"/>
            </a:p>
          </p:txBody>
        </p:sp>
        <p:sp>
          <p:nvSpPr>
            <p:cNvPr id="656" name="rc157">
              <a:extLst>
                <a:ext uri="{FF2B5EF4-FFF2-40B4-BE49-F238E27FC236}">
                  <a16:creationId xmlns:a16="http://schemas.microsoft.com/office/drawing/2014/main" id="{7930CB17-B468-34E9-2108-B5CD055D665E}"/>
                </a:ext>
              </a:extLst>
            </p:cNvPr>
            <p:cNvSpPr/>
            <p:nvPr/>
          </p:nvSpPr>
          <p:spPr>
            <a:xfrm>
              <a:off x="5555925" y="8163743"/>
              <a:ext cx="258405" cy="0"/>
            </a:xfrm>
            <a:prstGeom prst="rect">
              <a:avLst/>
            </a:prstGeom>
            <a:solidFill>
              <a:srgbClr val="FFFF99">
                <a:alpha val="100000"/>
              </a:srgbClr>
            </a:solidFill>
          </p:spPr>
          <p:txBody>
            <a:bodyPr/>
            <a:lstStyle/>
            <a:p>
              <a:endParaRPr sz="1100"/>
            </a:p>
          </p:txBody>
        </p:sp>
        <p:sp>
          <p:nvSpPr>
            <p:cNvPr id="657" name="rc158">
              <a:extLst>
                <a:ext uri="{FF2B5EF4-FFF2-40B4-BE49-F238E27FC236}">
                  <a16:creationId xmlns:a16="http://schemas.microsoft.com/office/drawing/2014/main" id="{D6D933AA-E574-235D-2ABE-367A3D3BB99F}"/>
                </a:ext>
              </a:extLst>
            </p:cNvPr>
            <p:cNvSpPr/>
            <p:nvPr/>
          </p:nvSpPr>
          <p:spPr>
            <a:xfrm>
              <a:off x="5843042" y="8157559"/>
              <a:ext cx="258405" cy="6184"/>
            </a:xfrm>
            <a:prstGeom prst="rect">
              <a:avLst/>
            </a:prstGeom>
            <a:solidFill>
              <a:srgbClr val="FFFF99">
                <a:alpha val="100000"/>
              </a:srgbClr>
            </a:solidFill>
          </p:spPr>
          <p:txBody>
            <a:bodyPr/>
            <a:lstStyle/>
            <a:p>
              <a:endParaRPr sz="1100"/>
            </a:p>
          </p:txBody>
        </p:sp>
        <p:sp>
          <p:nvSpPr>
            <p:cNvPr id="658" name="rc159">
              <a:extLst>
                <a:ext uri="{FF2B5EF4-FFF2-40B4-BE49-F238E27FC236}">
                  <a16:creationId xmlns:a16="http://schemas.microsoft.com/office/drawing/2014/main" id="{EE7A8AA0-8574-E76C-D1C9-8A34573B6DC2}"/>
                </a:ext>
              </a:extLst>
            </p:cNvPr>
            <p:cNvSpPr/>
            <p:nvPr/>
          </p:nvSpPr>
          <p:spPr>
            <a:xfrm>
              <a:off x="6130159" y="8163743"/>
              <a:ext cx="258405" cy="0"/>
            </a:xfrm>
            <a:prstGeom prst="rect">
              <a:avLst/>
            </a:prstGeom>
            <a:solidFill>
              <a:srgbClr val="FFFF99">
                <a:alpha val="100000"/>
              </a:srgbClr>
            </a:solidFill>
          </p:spPr>
          <p:txBody>
            <a:bodyPr/>
            <a:lstStyle/>
            <a:p>
              <a:endParaRPr sz="1100"/>
            </a:p>
          </p:txBody>
        </p:sp>
        <p:sp>
          <p:nvSpPr>
            <p:cNvPr id="659" name="rc160">
              <a:extLst>
                <a:ext uri="{FF2B5EF4-FFF2-40B4-BE49-F238E27FC236}">
                  <a16:creationId xmlns:a16="http://schemas.microsoft.com/office/drawing/2014/main" id="{DB6CAF42-729C-2AEB-29AC-B9057AB39D03}"/>
                </a:ext>
              </a:extLst>
            </p:cNvPr>
            <p:cNvSpPr/>
            <p:nvPr/>
          </p:nvSpPr>
          <p:spPr>
            <a:xfrm>
              <a:off x="6417276" y="8163743"/>
              <a:ext cx="258405" cy="0"/>
            </a:xfrm>
            <a:prstGeom prst="rect">
              <a:avLst/>
            </a:prstGeom>
            <a:solidFill>
              <a:srgbClr val="FFFF99">
                <a:alpha val="100000"/>
              </a:srgbClr>
            </a:solidFill>
          </p:spPr>
          <p:txBody>
            <a:bodyPr/>
            <a:lstStyle/>
            <a:p>
              <a:endParaRPr sz="1100"/>
            </a:p>
          </p:txBody>
        </p:sp>
        <p:sp>
          <p:nvSpPr>
            <p:cNvPr id="660" name="rc161">
              <a:extLst>
                <a:ext uri="{FF2B5EF4-FFF2-40B4-BE49-F238E27FC236}">
                  <a16:creationId xmlns:a16="http://schemas.microsoft.com/office/drawing/2014/main" id="{39681C9F-4F39-4571-25ED-AD703C2982CC}"/>
                </a:ext>
              </a:extLst>
            </p:cNvPr>
            <p:cNvSpPr/>
            <p:nvPr/>
          </p:nvSpPr>
          <p:spPr>
            <a:xfrm>
              <a:off x="6704393" y="8163743"/>
              <a:ext cx="258405" cy="0"/>
            </a:xfrm>
            <a:prstGeom prst="rect">
              <a:avLst/>
            </a:prstGeom>
            <a:solidFill>
              <a:srgbClr val="FFFF99">
                <a:alpha val="100000"/>
              </a:srgbClr>
            </a:solidFill>
          </p:spPr>
          <p:txBody>
            <a:bodyPr/>
            <a:lstStyle/>
            <a:p>
              <a:endParaRPr sz="1100"/>
            </a:p>
          </p:txBody>
        </p:sp>
        <p:sp>
          <p:nvSpPr>
            <p:cNvPr id="661" name="rc162">
              <a:extLst>
                <a:ext uri="{FF2B5EF4-FFF2-40B4-BE49-F238E27FC236}">
                  <a16:creationId xmlns:a16="http://schemas.microsoft.com/office/drawing/2014/main" id="{F71361E2-4EAB-431A-EA47-A592D30A086C}"/>
                </a:ext>
              </a:extLst>
            </p:cNvPr>
            <p:cNvSpPr/>
            <p:nvPr/>
          </p:nvSpPr>
          <p:spPr>
            <a:xfrm>
              <a:off x="6991510" y="8163743"/>
              <a:ext cx="258405" cy="0"/>
            </a:xfrm>
            <a:prstGeom prst="rect">
              <a:avLst/>
            </a:prstGeom>
            <a:solidFill>
              <a:srgbClr val="FFFF99">
                <a:alpha val="100000"/>
              </a:srgbClr>
            </a:solidFill>
          </p:spPr>
          <p:txBody>
            <a:bodyPr/>
            <a:lstStyle/>
            <a:p>
              <a:endParaRPr sz="1100"/>
            </a:p>
          </p:txBody>
        </p:sp>
        <p:sp>
          <p:nvSpPr>
            <p:cNvPr id="662" name="rc163">
              <a:extLst>
                <a:ext uri="{FF2B5EF4-FFF2-40B4-BE49-F238E27FC236}">
                  <a16:creationId xmlns:a16="http://schemas.microsoft.com/office/drawing/2014/main" id="{7F19DBFA-32CE-188C-04DE-923A10981DD2}"/>
                </a:ext>
              </a:extLst>
            </p:cNvPr>
            <p:cNvSpPr/>
            <p:nvPr/>
          </p:nvSpPr>
          <p:spPr>
            <a:xfrm>
              <a:off x="7278627" y="8163743"/>
              <a:ext cx="258405" cy="0"/>
            </a:xfrm>
            <a:prstGeom prst="rect">
              <a:avLst/>
            </a:prstGeom>
            <a:solidFill>
              <a:srgbClr val="FFFF99">
                <a:alpha val="100000"/>
              </a:srgbClr>
            </a:solidFill>
          </p:spPr>
          <p:txBody>
            <a:bodyPr/>
            <a:lstStyle/>
            <a:p>
              <a:endParaRPr sz="1100"/>
            </a:p>
          </p:txBody>
        </p:sp>
        <p:sp>
          <p:nvSpPr>
            <p:cNvPr id="663" name="rc164">
              <a:extLst>
                <a:ext uri="{FF2B5EF4-FFF2-40B4-BE49-F238E27FC236}">
                  <a16:creationId xmlns:a16="http://schemas.microsoft.com/office/drawing/2014/main" id="{0D5F748D-344E-F346-726F-15DD403143A1}"/>
                </a:ext>
              </a:extLst>
            </p:cNvPr>
            <p:cNvSpPr/>
            <p:nvPr/>
          </p:nvSpPr>
          <p:spPr>
            <a:xfrm>
              <a:off x="7565744" y="8163743"/>
              <a:ext cx="258405" cy="0"/>
            </a:xfrm>
            <a:prstGeom prst="rect">
              <a:avLst/>
            </a:prstGeom>
            <a:solidFill>
              <a:srgbClr val="FFFF99">
                <a:alpha val="100000"/>
              </a:srgbClr>
            </a:solidFill>
          </p:spPr>
          <p:txBody>
            <a:bodyPr/>
            <a:lstStyle/>
            <a:p>
              <a:endParaRPr sz="1100"/>
            </a:p>
          </p:txBody>
        </p:sp>
        <p:sp>
          <p:nvSpPr>
            <p:cNvPr id="664" name="rc165">
              <a:extLst>
                <a:ext uri="{FF2B5EF4-FFF2-40B4-BE49-F238E27FC236}">
                  <a16:creationId xmlns:a16="http://schemas.microsoft.com/office/drawing/2014/main" id="{31C007FC-2DEA-9EAD-E3E7-618704A0FE79}"/>
                </a:ext>
              </a:extLst>
            </p:cNvPr>
            <p:cNvSpPr/>
            <p:nvPr/>
          </p:nvSpPr>
          <p:spPr>
            <a:xfrm>
              <a:off x="7852861" y="8163743"/>
              <a:ext cx="258405" cy="0"/>
            </a:xfrm>
            <a:prstGeom prst="rect">
              <a:avLst/>
            </a:prstGeom>
            <a:solidFill>
              <a:srgbClr val="FFFF99">
                <a:alpha val="100000"/>
              </a:srgbClr>
            </a:solidFill>
          </p:spPr>
          <p:txBody>
            <a:bodyPr/>
            <a:lstStyle/>
            <a:p>
              <a:endParaRPr sz="1100"/>
            </a:p>
          </p:txBody>
        </p:sp>
        <p:sp>
          <p:nvSpPr>
            <p:cNvPr id="665" name="rc166">
              <a:extLst>
                <a:ext uri="{FF2B5EF4-FFF2-40B4-BE49-F238E27FC236}">
                  <a16:creationId xmlns:a16="http://schemas.microsoft.com/office/drawing/2014/main" id="{721FC430-18C6-D407-1F3E-09DF9E58C96B}"/>
                </a:ext>
              </a:extLst>
            </p:cNvPr>
            <p:cNvSpPr/>
            <p:nvPr/>
          </p:nvSpPr>
          <p:spPr>
            <a:xfrm>
              <a:off x="8139977" y="8163743"/>
              <a:ext cx="258405" cy="0"/>
            </a:xfrm>
            <a:prstGeom prst="rect">
              <a:avLst/>
            </a:prstGeom>
            <a:solidFill>
              <a:srgbClr val="FFFF99">
                <a:alpha val="100000"/>
              </a:srgbClr>
            </a:solidFill>
          </p:spPr>
          <p:txBody>
            <a:bodyPr/>
            <a:lstStyle/>
            <a:p>
              <a:endParaRPr sz="1100"/>
            </a:p>
          </p:txBody>
        </p:sp>
        <p:sp>
          <p:nvSpPr>
            <p:cNvPr id="666" name="rc167">
              <a:extLst>
                <a:ext uri="{FF2B5EF4-FFF2-40B4-BE49-F238E27FC236}">
                  <a16:creationId xmlns:a16="http://schemas.microsoft.com/office/drawing/2014/main" id="{FA67E4F6-071F-DAC6-93E7-214288D3A6EA}"/>
                </a:ext>
              </a:extLst>
            </p:cNvPr>
            <p:cNvSpPr/>
            <p:nvPr/>
          </p:nvSpPr>
          <p:spPr>
            <a:xfrm>
              <a:off x="4981691" y="8163743"/>
              <a:ext cx="258405" cy="0"/>
            </a:xfrm>
            <a:prstGeom prst="rect">
              <a:avLst/>
            </a:prstGeom>
            <a:solidFill>
              <a:srgbClr val="A9A9A9">
                <a:alpha val="100000"/>
              </a:srgbClr>
            </a:solidFill>
          </p:spPr>
          <p:txBody>
            <a:bodyPr/>
            <a:lstStyle/>
            <a:p>
              <a:endParaRPr sz="1100"/>
            </a:p>
          </p:txBody>
        </p:sp>
        <p:sp>
          <p:nvSpPr>
            <p:cNvPr id="667" name="rc168">
              <a:extLst>
                <a:ext uri="{FF2B5EF4-FFF2-40B4-BE49-F238E27FC236}">
                  <a16:creationId xmlns:a16="http://schemas.microsoft.com/office/drawing/2014/main" id="{17F4E48C-1A48-8150-C5DA-82A0EAD30901}"/>
                </a:ext>
              </a:extLst>
            </p:cNvPr>
            <p:cNvSpPr/>
            <p:nvPr/>
          </p:nvSpPr>
          <p:spPr>
            <a:xfrm>
              <a:off x="5268808" y="8163743"/>
              <a:ext cx="258405" cy="0"/>
            </a:xfrm>
            <a:prstGeom prst="rect">
              <a:avLst/>
            </a:prstGeom>
            <a:solidFill>
              <a:srgbClr val="A9A9A9">
                <a:alpha val="100000"/>
              </a:srgbClr>
            </a:solidFill>
          </p:spPr>
          <p:txBody>
            <a:bodyPr/>
            <a:lstStyle/>
            <a:p>
              <a:endParaRPr sz="1100"/>
            </a:p>
          </p:txBody>
        </p:sp>
        <p:sp>
          <p:nvSpPr>
            <p:cNvPr id="668" name="rc169">
              <a:extLst>
                <a:ext uri="{FF2B5EF4-FFF2-40B4-BE49-F238E27FC236}">
                  <a16:creationId xmlns:a16="http://schemas.microsoft.com/office/drawing/2014/main" id="{F6B76CCD-F44A-A24A-A6D2-5C2DAC84E91B}"/>
                </a:ext>
              </a:extLst>
            </p:cNvPr>
            <p:cNvSpPr/>
            <p:nvPr/>
          </p:nvSpPr>
          <p:spPr>
            <a:xfrm>
              <a:off x="5555925" y="8163743"/>
              <a:ext cx="258405" cy="0"/>
            </a:xfrm>
            <a:prstGeom prst="rect">
              <a:avLst/>
            </a:prstGeom>
            <a:solidFill>
              <a:srgbClr val="A9A9A9">
                <a:alpha val="100000"/>
              </a:srgbClr>
            </a:solidFill>
          </p:spPr>
          <p:txBody>
            <a:bodyPr/>
            <a:lstStyle/>
            <a:p>
              <a:endParaRPr sz="1100"/>
            </a:p>
          </p:txBody>
        </p:sp>
        <p:sp>
          <p:nvSpPr>
            <p:cNvPr id="669" name="rc170">
              <a:extLst>
                <a:ext uri="{FF2B5EF4-FFF2-40B4-BE49-F238E27FC236}">
                  <a16:creationId xmlns:a16="http://schemas.microsoft.com/office/drawing/2014/main" id="{B7C6C12F-FF0A-D5DD-C6D3-418D80D5ABE0}"/>
                </a:ext>
              </a:extLst>
            </p:cNvPr>
            <p:cNvSpPr/>
            <p:nvPr/>
          </p:nvSpPr>
          <p:spPr>
            <a:xfrm>
              <a:off x="5843042" y="8163743"/>
              <a:ext cx="258405" cy="0"/>
            </a:xfrm>
            <a:prstGeom prst="rect">
              <a:avLst/>
            </a:prstGeom>
            <a:solidFill>
              <a:srgbClr val="A9A9A9">
                <a:alpha val="100000"/>
              </a:srgbClr>
            </a:solidFill>
          </p:spPr>
          <p:txBody>
            <a:bodyPr/>
            <a:lstStyle/>
            <a:p>
              <a:endParaRPr sz="1100"/>
            </a:p>
          </p:txBody>
        </p:sp>
        <p:sp>
          <p:nvSpPr>
            <p:cNvPr id="670" name="rc171">
              <a:extLst>
                <a:ext uri="{FF2B5EF4-FFF2-40B4-BE49-F238E27FC236}">
                  <a16:creationId xmlns:a16="http://schemas.microsoft.com/office/drawing/2014/main" id="{E472AB9C-982E-317E-AC2F-99A8A4294241}"/>
                </a:ext>
              </a:extLst>
            </p:cNvPr>
            <p:cNvSpPr/>
            <p:nvPr/>
          </p:nvSpPr>
          <p:spPr>
            <a:xfrm>
              <a:off x="6130159" y="8163743"/>
              <a:ext cx="258405" cy="0"/>
            </a:xfrm>
            <a:prstGeom prst="rect">
              <a:avLst/>
            </a:prstGeom>
            <a:solidFill>
              <a:srgbClr val="A9A9A9">
                <a:alpha val="100000"/>
              </a:srgbClr>
            </a:solidFill>
          </p:spPr>
          <p:txBody>
            <a:bodyPr/>
            <a:lstStyle/>
            <a:p>
              <a:endParaRPr sz="1100"/>
            </a:p>
          </p:txBody>
        </p:sp>
        <p:sp>
          <p:nvSpPr>
            <p:cNvPr id="671" name="rc172">
              <a:extLst>
                <a:ext uri="{FF2B5EF4-FFF2-40B4-BE49-F238E27FC236}">
                  <a16:creationId xmlns:a16="http://schemas.microsoft.com/office/drawing/2014/main" id="{F8F07D2C-CBB6-B4C0-DF19-076BF53E51CB}"/>
                </a:ext>
              </a:extLst>
            </p:cNvPr>
            <p:cNvSpPr/>
            <p:nvPr/>
          </p:nvSpPr>
          <p:spPr>
            <a:xfrm>
              <a:off x="6417276" y="8163743"/>
              <a:ext cx="258405" cy="0"/>
            </a:xfrm>
            <a:prstGeom prst="rect">
              <a:avLst/>
            </a:prstGeom>
            <a:solidFill>
              <a:srgbClr val="A9A9A9">
                <a:alpha val="100000"/>
              </a:srgbClr>
            </a:solidFill>
          </p:spPr>
          <p:txBody>
            <a:bodyPr/>
            <a:lstStyle/>
            <a:p>
              <a:endParaRPr sz="1100"/>
            </a:p>
          </p:txBody>
        </p:sp>
        <p:sp>
          <p:nvSpPr>
            <p:cNvPr id="672" name="rc173">
              <a:extLst>
                <a:ext uri="{FF2B5EF4-FFF2-40B4-BE49-F238E27FC236}">
                  <a16:creationId xmlns:a16="http://schemas.microsoft.com/office/drawing/2014/main" id="{4384D5E9-36CA-B665-F6DE-F50A37CE5E5E}"/>
                </a:ext>
              </a:extLst>
            </p:cNvPr>
            <p:cNvSpPr/>
            <p:nvPr/>
          </p:nvSpPr>
          <p:spPr>
            <a:xfrm>
              <a:off x="6704393" y="8163743"/>
              <a:ext cx="258405" cy="0"/>
            </a:xfrm>
            <a:prstGeom prst="rect">
              <a:avLst/>
            </a:prstGeom>
            <a:solidFill>
              <a:srgbClr val="A9A9A9">
                <a:alpha val="100000"/>
              </a:srgbClr>
            </a:solidFill>
          </p:spPr>
          <p:txBody>
            <a:bodyPr/>
            <a:lstStyle/>
            <a:p>
              <a:endParaRPr sz="1100"/>
            </a:p>
          </p:txBody>
        </p:sp>
        <p:sp>
          <p:nvSpPr>
            <p:cNvPr id="673" name="rc174">
              <a:extLst>
                <a:ext uri="{FF2B5EF4-FFF2-40B4-BE49-F238E27FC236}">
                  <a16:creationId xmlns:a16="http://schemas.microsoft.com/office/drawing/2014/main" id="{C3A437C4-2AF8-7CCE-4601-4899A17A0EF6}"/>
                </a:ext>
              </a:extLst>
            </p:cNvPr>
            <p:cNvSpPr/>
            <p:nvPr/>
          </p:nvSpPr>
          <p:spPr>
            <a:xfrm>
              <a:off x="6991510" y="8163743"/>
              <a:ext cx="258405" cy="0"/>
            </a:xfrm>
            <a:prstGeom prst="rect">
              <a:avLst/>
            </a:prstGeom>
            <a:solidFill>
              <a:srgbClr val="A9A9A9">
                <a:alpha val="100000"/>
              </a:srgbClr>
            </a:solidFill>
          </p:spPr>
          <p:txBody>
            <a:bodyPr/>
            <a:lstStyle/>
            <a:p>
              <a:endParaRPr sz="1100"/>
            </a:p>
          </p:txBody>
        </p:sp>
        <p:sp>
          <p:nvSpPr>
            <p:cNvPr id="674" name="rc175">
              <a:extLst>
                <a:ext uri="{FF2B5EF4-FFF2-40B4-BE49-F238E27FC236}">
                  <a16:creationId xmlns:a16="http://schemas.microsoft.com/office/drawing/2014/main" id="{776881DB-6A97-0276-2898-8FF3A4022F7B}"/>
                </a:ext>
              </a:extLst>
            </p:cNvPr>
            <p:cNvSpPr/>
            <p:nvPr/>
          </p:nvSpPr>
          <p:spPr>
            <a:xfrm>
              <a:off x="7278627" y="8163743"/>
              <a:ext cx="258405" cy="0"/>
            </a:xfrm>
            <a:prstGeom prst="rect">
              <a:avLst/>
            </a:prstGeom>
            <a:solidFill>
              <a:srgbClr val="A9A9A9">
                <a:alpha val="100000"/>
              </a:srgbClr>
            </a:solidFill>
          </p:spPr>
          <p:txBody>
            <a:bodyPr/>
            <a:lstStyle/>
            <a:p>
              <a:endParaRPr sz="1100"/>
            </a:p>
          </p:txBody>
        </p:sp>
        <p:sp>
          <p:nvSpPr>
            <p:cNvPr id="675" name="rc176">
              <a:extLst>
                <a:ext uri="{FF2B5EF4-FFF2-40B4-BE49-F238E27FC236}">
                  <a16:creationId xmlns:a16="http://schemas.microsoft.com/office/drawing/2014/main" id="{548D893C-1FA8-7D53-657C-52F333379566}"/>
                </a:ext>
              </a:extLst>
            </p:cNvPr>
            <p:cNvSpPr/>
            <p:nvPr/>
          </p:nvSpPr>
          <p:spPr>
            <a:xfrm>
              <a:off x="7565744" y="8163743"/>
              <a:ext cx="258405" cy="0"/>
            </a:xfrm>
            <a:prstGeom prst="rect">
              <a:avLst/>
            </a:prstGeom>
            <a:solidFill>
              <a:srgbClr val="A9A9A9">
                <a:alpha val="100000"/>
              </a:srgbClr>
            </a:solidFill>
          </p:spPr>
          <p:txBody>
            <a:bodyPr/>
            <a:lstStyle/>
            <a:p>
              <a:endParaRPr sz="1100"/>
            </a:p>
          </p:txBody>
        </p:sp>
        <p:sp>
          <p:nvSpPr>
            <p:cNvPr id="676" name="rc177">
              <a:extLst>
                <a:ext uri="{FF2B5EF4-FFF2-40B4-BE49-F238E27FC236}">
                  <a16:creationId xmlns:a16="http://schemas.microsoft.com/office/drawing/2014/main" id="{B352A5B2-BAD7-48D3-4BE8-CD473AD4FEE4}"/>
                </a:ext>
              </a:extLst>
            </p:cNvPr>
            <p:cNvSpPr/>
            <p:nvPr/>
          </p:nvSpPr>
          <p:spPr>
            <a:xfrm>
              <a:off x="7852861" y="8163743"/>
              <a:ext cx="258405" cy="0"/>
            </a:xfrm>
            <a:prstGeom prst="rect">
              <a:avLst/>
            </a:prstGeom>
            <a:solidFill>
              <a:srgbClr val="A9A9A9">
                <a:alpha val="100000"/>
              </a:srgbClr>
            </a:solidFill>
          </p:spPr>
          <p:txBody>
            <a:bodyPr/>
            <a:lstStyle/>
            <a:p>
              <a:endParaRPr sz="1100"/>
            </a:p>
          </p:txBody>
        </p:sp>
        <p:sp>
          <p:nvSpPr>
            <p:cNvPr id="677" name="rc178">
              <a:extLst>
                <a:ext uri="{FF2B5EF4-FFF2-40B4-BE49-F238E27FC236}">
                  <a16:creationId xmlns:a16="http://schemas.microsoft.com/office/drawing/2014/main" id="{9E4756F9-4EB5-E3EF-E26C-F50F28090A51}"/>
                </a:ext>
              </a:extLst>
            </p:cNvPr>
            <p:cNvSpPr/>
            <p:nvPr/>
          </p:nvSpPr>
          <p:spPr>
            <a:xfrm>
              <a:off x="8139977" y="8163743"/>
              <a:ext cx="258405" cy="0"/>
            </a:xfrm>
            <a:prstGeom prst="rect">
              <a:avLst/>
            </a:prstGeom>
            <a:solidFill>
              <a:srgbClr val="A9A9A9">
                <a:alpha val="100000"/>
              </a:srgbClr>
            </a:solidFill>
          </p:spPr>
          <p:txBody>
            <a:bodyPr/>
            <a:lstStyle/>
            <a:p>
              <a:endParaRPr sz="1100"/>
            </a:p>
          </p:txBody>
        </p:sp>
        <p:sp>
          <p:nvSpPr>
            <p:cNvPr id="678" name="pg179">
              <a:extLst>
                <a:ext uri="{FF2B5EF4-FFF2-40B4-BE49-F238E27FC236}">
                  <a16:creationId xmlns:a16="http://schemas.microsoft.com/office/drawing/2014/main" id="{2D81429B-A17A-6337-59DB-A002B74C1CCD}"/>
                </a:ext>
              </a:extLst>
            </p:cNvPr>
            <p:cNvSpPr/>
            <p:nvPr/>
          </p:nvSpPr>
          <p:spPr>
            <a:xfrm>
              <a:off x="5601065" y="2426607"/>
              <a:ext cx="2177944" cy="374653"/>
            </a:xfrm>
            <a:custGeom>
              <a:avLst/>
              <a:gdLst/>
              <a:ahLst/>
              <a:cxnLst/>
              <a:rect l="0" t="0" r="0" b="0"/>
              <a:pathLst>
                <a:path w="2177944" h="374653">
                  <a:moveTo>
                    <a:pt x="27432" y="374653"/>
                  </a:moveTo>
                  <a:lnTo>
                    <a:pt x="2150512" y="374653"/>
                  </a:lnTo>
                  <a:lnTo>
                    <a:pt x="2149408" y="374630"/>
                  </a:lnTo>
                  <a:lnTo>
                    <a:pt x="2153819" y="374452"/>
                  </a:lnTo>
                  <a:lnTo>
                    <a:pt x="2158144" y="373569"/>
                  </a:lnTo>
                  <a:lnTo>
                    <a:pt x="2162272" y="372004"/>
                  </a:lnTo>
                  <a:lnTo>
                    <a:pt x="2166095" y="369797"/>
                  </a:lnTo>
                  <a:lnTo>
                    <a:pt x="2169515" y="367005"/>
                  </a:lnTo>
                  <a:lnTo>
                    <a:pt x="2172443" y="363700"/>
                  </a:lnTo>
                  <a:lnTo>
                    <a:pt x="2174802" y="359969"/>
                  </a:lnTo>
                  <a:lnTo>
                    <a:pt x="2176533" y="355907"/>
                  </a:lnTo>
                  <a:lnTo>
                    <a:pt x="2177589" y="351621"/>
                  </a:lnTo>
                  <a:lnTo>
                    <a:pt x="2177944" y="347221"/>
                  </a:lnTo>
                  <a:lnTo>
                    <a:pt x="2177944" y="27431"/>
                  </a:lnTo>
                  <a:lnTo>
                    <a:pt x="2177589" y="23031"/>
                  </a:lnTo>
                  <a:lnTo>
                    <a:pt x="2176533" y="18745"/>
                  </a:lnTo>
                  <a:lnTo>
                    <a:pt x="2174802" y="14683"/>
                  </a:lnTo>
                  <a:lnTo>
                    <a:pt x="2172443" y="10952"/>
                  </a:lnTo>
                  <a:lnTo>
                    <a:pt x="2169515" y="7647"/>
                  </a:lnTo>
                  <a:lnTo>
                    <a:pt x="2166095" y="4855"/>
                  </a:lnTo>
                  <a:lnTo>
                    <a:pt x="2162272" y="2648"/>
                  </a:lnTo>
                  <a:lnTo>
                    <a:pt x="2158144" y="1083"/>
                  </a:lnTo>
                  <a:lnTo>
                    <a:pt x="2153819" y="200"/>
                  </a:lnTo>
                  <a:lnTo>
                    <a:pt x="2150512"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endParaRPr sz="1100"/>
            </a:p>
          </p:txBody>
        </p:sp>
        <p:sp>
          <p:nvSpPr>
            <p:cNvPr id="679" name="tx180">
              <a:extLst>
                <a:ext uri="{FF2B5EF4-FFF2-40B4-BE49-F238E27FC236}">
                  <a16:creationId xmlns:a16="http://schemas.microsoft.com/office/drawing/2014/main" id="{474DC8EF-751E-4430-D374-F769F4F55B5B}"/>
                </a:ext>
              </a:extLst>
            </p:cNvPr>
            <p:cNvSpPr/>
            <p:nvPr/>
          </p:nvSpPr>
          <p:spPr>
            <a:xfrm>
              <a:off x="5710793" y="2505000"/>
              <a:ext cx="1958488" cy="186532"/>
            </a:xfrm>
            <a:prstGeom prst="rect">
              <a:avLst/>
            </a:prstGeom>
            <a:noFill/>
          </p:spPr>
          <p:txBody>
            <a:bodyPr wrap="none" lIns="0" tIns="0" rIns="0" bIns="0" anchor="ctr" anchorCtr="1"/>
            <a:lstStyle/>
            <a:p>
              <a:pPr marL="0" marR="0" indent="0" algn="l">
                <a:lnSpc>
                  <a:spcPts val="1707"/>
                </a:lnSpc>
                <a:spcBef>
                  <a:spcPts val="0"/>
                </a:spcBef>
                <a:spcAft>
                  <a:spcPts val="0"/>
                </a:spcAft>
              </a:pPr>
              <a:r>
                <a:rPr sz="1100">
                  <a:solidFill>
                    <a:srgbClr val="000000">
                      <a:alpha val="100000"/>
                    </a:srgbClr>
                  </a:solidFill>
                  <a:latin typeface="Poppins"/>
                  <a:cs typeface="Poppins"/>
                </a:rPr>
                <a:t>Total =  8,708 cases</a:t>
              </a:r>
            </a:p>
          </p:txBody>
        </p:sp>
        <p:sp>
          <p:nvSpPr>
            <p:cNvPr id="680" name="rc181">
              <a:extLst>
                <a:ext uri="{FF2B5EF4-FFF2-40B4-BE49-F238E27FC236}">
                  <a16:creationId xmlns:a16="http://schemas.microsoft.com/office/drawing/2014/main" id="{0173AC79-ED31-6B94-F60C-4155B2C240AF}"/>
                </a:ext>
              </a:extLst>
            </p:cNvPr>
            <p:cNvSpPr/>
            <p:nvPr/>
          </p:nvSpPr>
          <p:spPr>
            <a:xfrm>
              <a:off x="4938624" y="2336443"/>
              <a:ext cx="3502826" cy="6104789"/>
            </a:xfrm>
            <a:prstGeom prst="rect">
              <a:avLst/>
            </a:prstGeom>
            <a:ln w="13550" cap="rnd">
              <a:solidFill>
                <a:srgbClr val="333333">
                  <a:alpha val="100000"/>
                </a:srgbClr>
              </a:solidFill>
              <a:prstDash val="solid"/>
              <a:round/>
            </a:ln>
          </p:spPr>
          <p:txBody>
            <a:bodyPr/>
            <a:lstStyle/>
            <a:p>
              <a:endParaRPr sz="1100"/>
            </a:p>
          </p:txBody>
        </p:sp>
        <p:sp>
          <p:nvSpPr>
            <p:cNvPr id="681" name="rc182">
              <a:extLst>
                <a:ext uri="{FF2B5EF4-FFF2-40B4-BE49-F238E27FC236}">
                  <a16:creationId xmlns:a16="http://schemas.microsoft.com/office/drawing/2014/main" id="{D9099D00-D6C7-11E7-379E-D1F61F267A08}"/>
                </a:ext>
              </a:extLst>
            </p:cNvPr>
            <p:cNvSpPr/>
            <p:nvPr/>
          </p:nvSpPr>
          <p:spPr>
            <a:xfrm>
              <a:off x="8441450" y="2336443"/>
              <a:ext cx="3502826" cy="6104789"/>
            </a:xfrm>
            <a:prstGeom prst="rect">
              <a:avLst/>
            </a:prstGeom>
            <a:solidFill>
              <a:srgbClr val="FFFFFF">
                <a:alpha val="100000"/>
              </a:srgbClr>
            </a:solidFill>
          </p:spPr>
          <p:txBody>
            <a:bodyPr/>
            <a:lstStyle/>
            <a:p>
              <a:endParaRPr sz="1100"/>
            </a:p>
          </p:txBody>
        </p:sp>
        <p:sp>
          <p:nvSpPr>
            <p:cNvPr id="682" name="pl183">
              <a:extLst>
                <a:ext uri="{FF2B5EF4-FFF2-40B4-BE49-F238E27FC236}">
                  <a16:creationId xmlns:a16="http://schemas.microsoft.com/office/drawing/2014/main" id="{9183F552-92B0-F254-D40B-6AF51B4ABCCD}"/>
                </a:ext>
              </a:extLst>
            </p:cNvPr>
            <p:cNvSpPr/>
            <p:nvPr/>
          </p:nvSpPr>
          <p:spPr>
            <a:xfrm>
              <a:off x="8441450" y="7280311"/>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83" name="pl184">
              <a:extLst>
                <a:ext uri="{FF2B5EF4-FFF2-40B4-BE49-F238E27FC236}">
                  <a16:creationId xmlns:a16="http://schemas.microsoft.com/office/drawing/2014/main" id="{81C710A1-90CA-012D-6046-796962205414}"/>
                </a:ext>
              </a:extLst>
            </p:cNvPr>
            <p:cNvSpPr/>
            <p:nvPr/>
          </p:nvSpPr>
          <p:spPr>
            <a:xfrm>
              <a:off x="8441450" y="5513447"/>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84" name="pl185">
              <a:extLst>
                <a:ext uri="{FF2B5EF4-FFF2-40B4-BE49-F238E27FC236}">
                  <a16:creationId xmlns:a16="http://schemas.microsoft.com/office/drawing/2014/main" id="{A674FC9B-EBBC-0CAB-DA62-51504A086C5E}"/>
                </a:ext>
              </a:extLst>
            </p:cNvPr>
            <p:cNvSpPr/>
            <p:nvPr/>
          </p:nvSpPr>
          <p:spPr>
            <a:xfrm>
              <a:off x="8441450" y="3746582"/>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685" name="pl186">
              <a:extLst>
                <a:ext uri="{FF2B5EF4-FFF2-40B4-BE49-F238E27FC236}">
                  <a16:creationId xmlns:a16="http://schemas.microsoft.com/office/drawing/2014/main" id="{D81E151D-E535-D8BB-EEAB-ED07CCAE23A4}"/>
                </a:ext>
              </a:extLst>
            </p:cNvPr>
            <p:cNvSpPr/>
            <p:nvPr/>
          </p:nvSpPr>
          <p:spPr>
            <a:xfrm>
              <a:off x="8441450" y="8163743"/>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86" name="pl187">
              <a:extLst>
                <a:ext uri="{FF2B5EF4-FFF2-40B4-BE49-F238E27FC236}">
                  <a16:creationId xmlns:a16="http://schemas.microsoft.com/office/drawing/2014/main" id="{5345B419-1094-44C5-157D-44E391F26044}"/>
                </a:ext>
              </a:extLst>
            </p:cNvPr>
            <p:cNvSpPr/>
            <p:nvPr/>
          </p:nvSpPr>
          <p:spPr>
            <a:xfrm>
              <a:off x="8441450" y="6396879"/>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87" name="pl188">
              <a:extLst>
                <a:ext uri="{FF2B5EF4-FFF2-40B4-BE49-F238E27FC236}">
                  <a16:creationId xmlns:a16="http://schemas.microsoft.com/office/drawing/2014/main" id="{AC3C9786-6C72-1BEA-66B6-A17C53443EA4}"/>
                </a:ext>
              </a:extLst>
            </p:cNvPr>
            <p:cNvSpPr/>
            <p:nvPr/>
          </p:nvSpPr>
          <p:spPr>
            <a:xfrm>
              <a:off x="8441450" y="4630014"/>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88" name="pl189">
              <a:extLst>
                <a:ext uri="{FF2B5EF4-FFF2-40B4-BE49-F238E27FC236}">
                  <a16:creationId xmlns:a16="http://schemas.microsoft.com/office/drawing/2014/main" id="{37FB549B-CECF-2D99-1704-8C12A95BE864}"/>
                </a:ext>
              </a:extLst>
            </p:cNvPr>
            <p:cNvSpPr/>
            <p:nvPr/>
          </p:nvSpPr>
          <p:spPr>
            <a:xfrm>
              <a:off x="8441450" y="2863150"/>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689" name="rc190">
              <a:extLst>
                <a:ext uri="{FF2B5EF4-FFF2-40B4-BE49-F238E27FC236}">
                  <a16:creationId xmlns:a16="http://schemas.microsoft.com/office/drawing/2014/main" id="{A4C9DB14-455C-9872-310D-1B1C66E0E00E}"/>
                </a:ext>
              </a:extLst>
            </p:cNvPr>
            <p:cNvSpPr/>
            <p:nvPr/>
          </p:nvSpPr>
          <p:spPr>
            <a:xfrm>
              <a:off x="8484518" y="8017977"/>
              <a:ext cx="258405" cy="145766"/>
            </a:xfrm>
            <a:prstGeom prst="rect">
              <a:avLst/>
            </a:prstGeom>
            <a:solidFill>
              <a:srgbClr val="1F78B4">
                <a:alpha val="100000"/>
              </a:srgbClr>
            </a:solidFill>
          </p:spPr>
          <p:txBody>
            <a:bodyPr/>
            <a:lstStyle/>
            <a:p>
              <a:endParaRPr sz="1100"/>
            </a:p>
          </p:txBody>
        </p:sp>
        <p:sp>
          <p:nvSpPr>
            <p:cNvPr id="690" name="rc191">
              <a:extLst>
                <a:ext uri="{FF2B5EF4-FFF2-40B4-BE49-F238E27FC236}">
                  <a16:creationId xmlns:a16="http://schemas.microsoft.com/office/drawing/2014/main" id="{56605BCA-CDC7-FB78-485B-870102F594D2}"/>
                </a:ext>
              </a:extLst>
            </p:cNvPr>
            <p:cNvSpPr/>
            <p:nvPr/>
          </p:nvSpPr>
          <p:spPr>
            <a:xfrm>
              <a:off x="8771635" y="8040946"/>
              <a:ext cx="258405" cy="122797"/>
            </a:xfrm>
            <a:prstGeom prst="rect">
              <a:avLst/>
            </a:prstGeom>
            <a:solidFill>
              <a:srgbClr val="1F78B4">
                <a:alpha val="100000"/>
              </a:srgbClr>
            </a:solidFill>
          </p:spPr>
          <p:txBody>
            <a:bodyPr/>
            <a:lstStyle/>
            <a:p>
              <a:endParaRPr sz="1100"/>
            </a:p>
          </p:txBody>
        </p:sp>
        <p:sp>
          <p:nvSpPr>
            <p:cNvPr id="691" name="rc192">
              <a:extLst>
                <a:ext uri="{FF2B5EF4-FFF2-40B4-BE49-F238E27FC236}">
                  <a16:creationId xmlns:a16="http://schemas.microsoft.com/office/drawing/2014/main" id="{8706DFDA-5581-CEC5-79E2-93C18D70098E}"/>
                </a:ext>
              </a:extLst>
            </p:cNvPr>
            <p:cNvSpPr/>
            <p:nvPr/>
          </p:nvSpPr>
          <p:spPr>
            <a:xfrm>
              <a:off x="9058752" y="8078933"/>
              <a:ext cx="258405" cy="84809"/>
            </a:xfrm>
            <a:prstGeom prst="rect">
              <a:avLst/>
            </a:prstGeom>
            <a:solidFill>
              <a:srgbClr val="1F78B4">
                <a:alpha val="100000"/>
              </a:srgbClr>
            </a:solidFill>
          </p:spPr>
          <p:txBody>
            <a:bodyPr/>
            <a:lstStyle/>
            <a:p>
              <a:endParaRPr sz="1100"/>
            </a:p>
          </p:txBody>
        </p:sp>
        <p:sp>
          <p:nvSpPr>
            <p:cNvPr id="692" name="rc193">
              <a:extLst>
                <a:ext uri="{FF2B5EF4-FFF2-40B4-BE49-F238E27FC236}">
                  <a16:creationId xmlns:a16="http://schemas.microsoft.com/office/drawing/2014/main" id="{F5489A07-7C8E-C905-3AD0-758E381D78B7}"/>
                </a:ext>
              </a:extLst>
            </p:cNvPr>
            <p:cNvSpPr/>
            <p:nvPr/>
          </p:nvSpPr>
          <p:spPr>
            <a:xfrm>
              <a:off x="9345869" y="8107203"/>
              <a:ext cx="258405" cy="54772"/>
            </a:xfrm>
            <a:prstGeom prst="rect">
              <a:avLst/>
            </a:prstGeom>
            <a:solidFill>
              <a:srgbClr val="1F78B4">
                <a:alpha val="100000"/>
              </a:srgbClr>
            </a:solidFill>
          </p:spPr>
          <p:txBody>
            <a:bodyPr/>
            <a:lstStyle/>
            <a:p>
              <a:endParaRPr sz="1100"/>
            </a:p>
          </p:txBody>
        </p:sp>
        <p:sp>
          <p:nvSpPr>
            <p:cNvPr id="693" name="rc194">
              <a:extLst>
                <a:ext uri="{FF2B5EF4-FFF2-40B4-BE49-F238E27FC236}">
                  <a16:creationId xmlns:a16="http://schemas.microsoft.com/office/drawing/2014/main" id="{0B5E7703-1C74-0626-5488-8A3E91531DBD}"/>
                </a:ext>
              </a:extLst>
            </p:cNvPr>
            <p:cNvSpPr/>
            <p:nvPr/>
          </p:nvSpPr>
          <p:spPr>
            <a:xfrm>
              <a:off x="9632986" y="8119571"/>
              <a:ext cx="258405" cy="44171"/>
            </a:xfrm>
            <a:prstGeom prst="rect">
              <a:avLst/>
            </a:prstGeom>
            <a:solidFill>
              <a:srgbClr val="1F78B4">
                <a:alpha val="100000"/>
              </a:srgbClr>
            </a:solidFill>
          </p:spPr>
          <p:txBody>
            <a:bodyPr/>
            <a:lstStyle/>
            <a:p>
              <a:endParaRPr sz="1100"/>
            </a:p>
          </p:txBody>
        </p:sp>
        <p:sp>
          <p:nvSpPr>
            <p:cNvPr id="694" name="rc195">
              <a:extLst>
                <a:ext uri="{FF2B5EF4-FFF2-40B4-BE49-F238E27FC236}">
                  <a16:creationId xmlns:a16="http://schemas.microsoft.com/office/drawing/2014/main" id="{D0A03295-6F81-CB45-2C83-FC7FBD3E37EB}"/>
                </a:ext>
              </a:extLst>
            </p:cNvPr>
            <p:cNvSpPr/>
            <p:nvPr/>
          </p:nvSpPr>
          <p:spPr>
            <a:xfrm>
              <a:off x="9920103" y="8136357"/>
              <a:ext cx="258405" cy="27386"/>
            </a:xfrm>
            <a:prstGeom prst="rect">
              <a:avLst/>
            </a:prstGeom>
            <a:solidFill>
              <a:srgbClr val="1F78B4">
                <a:alpha val="100000"/>
              </a:srgbClr>
            </a:solidFill>
          </p:spPr>
          <p:txBody>
            <a:bodyPr/>
            <a:lstStyle/>
            <a:p>
              <a:endParaRPr sz="1100"/>
            </a:p>
          </p:txBody>
        </p:sp>
        <p:sp>
          <p:nvSpPr>
            <p:cNvPr id="695" name="rc196">
              <a:extLst>
                <a:ext uri="{FF2B5EF4-FFF2-40B4-BE49-F238E27FC236}">
                  <a16:creationId xmlns:a16="http://schemas.microsoft.com/office/drawing/2014/main" id="{C8BC19C1-177B-92F3-0FA9-100ACFA648E4}"/>
                </a:ext>
              </a:extLst>
            </p:cNvPr>
            <p:cNvSpPr/>
            <p:nvPr/>
          </p:nvSpPr>
          <p:spPr>
            <a:xfrm>
              <a:off x="10207219" y="8140774"/>
              <a:ext cx="258405" cy="22969"/>
            </a:xfrm>
            <a:prstGeom prst="rect">
              <a:avLst/>
            </a:prstGeom>
            <a:solidFill>
              <a:srgbClr val="1F78B4">
                <a:alpha val="100000"/>
              </a:srgbClr>
            </a:solidFill>
          </p:spPr>
          <p:txBody>
            <a:bodyPr/>
            <a:lstStyle/>
            <a:p>
              <a:endParaRPr sz="1100"/>
            </a:p>
          </p:txBody>
        </p:sp>
        <p:sp>
          <p:nvSpPr>
            <p:cNvPr id="696" name="rc197">
              <a:extLst>
                <a:ext uri="{FF2B5EF4-FFF2-40B4-BE49-F238E27FC236}">
                  <a16:creationId xmlns:a16="http://schemas.microsoft.com/office/drawing/2014/main" id="{29640565-B03C-94D0-8340-0D15B0CCEA53}"/>
                </a:ext>
              </a:extLst>
            </p:cNvPr>
            <p:cNvSpPr/>
            <p:nvPr/>
          </p:nvSpPr>
          <p:spPr>
            <a:xfrm>
              <a:off x="10494336" y="8144307"/>
              <a:ext cx="258405" cy="19435"/>
            </a:xfrm>
            <a:prstGeom prst="rect">
              <a:avLst/>
            </a:prstGeom>
            <a:solidFill>
              <a:srgbClr val="1F78B4">
                <a:alpha val="100000"/>
              </a:srgbClr>
            </a:solidFill>
          </p:spPr>
          <p:txBody>
            <a:bodyPr/>
            <a:lstStyle/>
            <a:p>
              <a:endParaRPr sz="1100"/>
            </a:p>
          </p:txBody>
        </p:sp>
        <p:sp>
          <p:nvSpPr>
            <p:cNvPr id="697" name="rc198">
              <a:extLst>
                <a:ext uri="{FF2B5EF4-FFF2-40B4-BE49-F238E27FC236}">
                  <a16:creationId xmlns:a16="http://schemas.microsoft.com/office/drawing/2014/main" id="{74C542E7-55F3-4069-F3BE-0EAD3FD0FB0F}"/>
                </a:ext>
              </a:extLst>
            </p:cNvPr>
            <p:cNvSpPr/>
            <p:nvPr/>
          </p:nvSpPr>
          <p:spPr>
            <a:xfrm>
              <a:off x="10781453" y="8124872"/>
              <a:ext cx="258405" cy="22969"/>
            </a:xfrm>
            <a:prstGeom prst="rect">
              <a:avLst/>
            </a:prstGeom>
            <a:solidFill>
              <a:srgbClr val="1F78B4">
                <a:alpha val="100000"/>
              </a:srgbClr>
            </a:solidFill>
          </p:spPr>
          <p:txBody>
            <a:bodyPr/>
            <a:lstStyle/>
            <a:p>
              <a:endParaRPr sz="1100"/>
            </a:p>
          </p:txBody>
        </p:sp>
        <p:sp>
          <p:nvSpPr>
            <p:cNvPr id="698" name="rc199">
              <a:extLst>
                <a:ext uri="{FF2B5EF4-FFF2-40B4-BE49-F238E27FC236}">
                  <a16:creationId xmlns:a16="http://schemas.microsoft.com/office/drawing/2014/main" id="{6CCC9ECC-92A6-E1D3-8929-769B01BCF33E}"/>
                </a:ext>
              </a:extLst>
            </p:cNvPr>
            <p:cNvSpPr/>
            <p:nvPr/>
          </p:nvSpPr>
          <p:spPr>
            <a:xfrm>
              <a:off x="11068570" y="8120455"/>
              <a:ext cx="258405" cy="19435"/>
            </a:xfrm>
            <a:prstGeom prst="rect">
              <a:avLst/>
            </a:prstGeom>
            <a:solidFill>
              <a:srgbClr val="1F78B4">
                <a:alpha val="100000"/>
              </a:srgbClr>
            </a:solidFill>
          </p:spPr>
          <p:txBody>
            <a:bodyPr/>
            <a:lstStyle/>
            <a:p>
              <a:endParaRPr sz="1100"/>
            </a:p>
          </p:txBody>
        </p:sp>
        <p:sp>
          <p:nvSpPr>
            <p:cNvPr id="699" name="rc200">
              <a:extLst>
                <a:ext uri="{FF2B5EF4-FFF2-40B4-BE49-F238E27FC236}">
                  <a16:creationId xmlns:a16="http://schemas.microsoft.com/office/drawing/2014/main" id="{A5BF60FD-11D9-9F10-1D68-A93CC89FCDA2}"/>
                </a:ext>
              </a:extLst>
            </p:cNvPr>
            <p:cNvSpPr/>
            <p:nvPr/>
          </p:nvSpPr>
          <p:spPr>
            <a:xfrm>
              <a:off x="11355687" y="8144307"/>
              <a:ext cx="258405" cy="19435"/>
            </a:xfrm>
            <a:prstGeom prst="rect">
              <a:avLst/>
            </a:prstGeom>
            <a:solidFill>
              <a:srgbClr val="1F78B4">
                <a:alpha val="100000"/>
              </a:srgbClr>
            </a:solidFill>
          </p:spPr>
          <p:txBody>
            <a:bodyPr/>
            <a:lstStyle/>
            <a:p>
              <a:endParaRPr sz="1100"/>
            </a:p>
          </p:txBody>
        </p:sp>
        <p:sp>
          <p:nvSpPr>
            <p:cNvPr id="700" name="rc201">
              <a:extLst>
                <a:ext uri="{FF2B5EF4-FFF2-40B4-BE49-F238E27FC236}">
                  <a16:creationId xmlns:a16="http://schemas.microsoft.com/office/drawing/2014/main" id="{B6E82E20-F9B0-54E5-8145-312CD62D0DB7}"/>
                </a:ext>
              </a:extLst>
            </p:cNvPr>
            <p:cNvSpPr/>
            <p:nvPr/>
          </p:nvSpPr>
          <p:spPr>
            <a:xfrm>
              <a:off x="11642804" y="8160209"/>
              <a:ext cx="258405" cy="0"/>
            </a:xfrm>
            <a:prstGeom prst="rect">
              <a:avLst/>
            </a:prstGeom>
            <a:solidFill>
              <a:srgbClr val="1F78B4">
                <a:alpha val="100000"/>
              </a:srgbClr>
            </a:solidFill>
          </p:spPr>
          <p:txBody>
            <a:bodyPr/>
            <a:lstStyle/>
            <a:p>
              <a:endParaRPr sz="1100"/>
            </a:p>
          </p:txBody>
        </p:sp>
        <p:sp>
          <p:nvSpPr>
            <p:cNvPr id="701" name="rc202">
              <a:extLst>
                <a:ext uri="{FF2B5EF4-FFF2-40B4-BE49-F238E27FC236}">
                  <a16:creationId xmlns:a16="http://schemas.microsoft.com/office/drawing/2014/main" id="{C9594BF8-17AE-FEB0-96B7-05AA6C97CC60}"/>
                </a:ext>
              </a:extLst>
            </p:cNvPr>
            <p:cNvSpPr/>
            <p:nvPr/>
          </p:nvSpPr>
          <p:spPr>
            <a:xfrm>
              <a:off x="8484518" y="8163743"/>
              <a:ext cx="258405" cy="0"/>
            </a:xfrm>
            <a:prstGeom prst="rect">
              <a:avLst/>
            </a:prstGeom>
            <a:solidFill>
              <a:srgbClr val="CAB2D6">
                <a:alpha val="100000"/>
              </a:srgbClr>
            </a:solidFill>
          </p:spPr>
          <p:txBody>
            <a:bodyPr/>
            <a:lstStyle/>
            <a:p>
              <a:endParaRPr sz="1100"/>
            </a:p>
          </p:txBody>
        </p:sp>
        <p:sp>
          <p:nvSpPr>
            <p:cNvPr id="702" name="rc203">
              <a:extLst>
                <a:ext uri="{FF2B5EF4-FFF2-40B4-BE49-F238E27FC236}">
                  <a16:creationId xmlns:a16="http://schemas.microsoft.com/office/drawing/2014/main" id="{7EE1876B-A9DF-2203-9432-0A9272C4A4E5}"/>
                </a:ext>
              </a:extLst>
            </p:cNvPr>
            <p:cNvSpPr/>
            <p:nvPr/>
          </p:nvSpPr>
          <p:spPr>
            <a:xfrm>
              <a:off x="8771635" y="8163743"/>
              <a:ext cx="258405" cy="0"/>
            </a:xfrm>
            <a:prstGeom prst="rect">
              <a:avLst/>
            </a:prstGeom>
            <a:solidFill>
              <a:srgbClr val="CAB2D6">
                <a:alpha val="100000"/>
              </a:srgbClr>
            </a:solidFill>
          </p:spPr>
          <p:txBody>
            <a:bodyPr/>
            <a:lstStyle/>
            <a:p>
              <a:endParaRPr sz="1100"/>
            </a:p>
          </p:txBody>
        </p:sp>
        <p:sp>
          <p:nvSpPr>
            <p:cNvPr id="703" name="rc204">
              <a:extLst>
                <a:ext uri="{FF2B5EF4-FFF2-40B4-BE49-F238E27FC236}">
                  <a16:creationId xmlns:a16="http://schemas.microsoft.com/office/drawing/2014/main" id="{7CB8DD9C-C61A-580F-14AC-E19F5ACAB66F}"/>
                </a:ext>
              </a:extLst>
            </p:cNvPr>
            <p:cNvSpPr/>
            <p:nvPr/>
          </p:nvSpPr>
          <p:spPr>
            <a:xfrm>
              <a:off x="9058752" y="8163743"/>
              <a:ext cx="258405" cy="0"/>
            </a:xfrm>
            <a:prstGeom prst="rect">
              <a:avLst/>
            </a:prstGeom>
            <a:solidFill>
              <a:srgbClr val="CAB2D6">
                <a:alpha val="100000"/>
              </a:srgbClr>
            </a:solidFill>
          </p:spPr>
          <p:txBody>
            <a:bodyPr/>
            <a:lstStyle/>
            <a:p>
              <a:endParaRPr sz="1100"/>
            </a:p>
          </p:txBody>
        </p:sp>
        <p:sp>
          <p:nvSpPr>
            <p:cNvPr id="704" name="rc205">
              <a:extLst>
                <a:ext uri="{FF2B5EF4-FFF2-40B4-BE49-F238E27FC236}">
                  <a16:creationId xmlns:a16="http://schemas.microsoft.com/office/drawing/2014/main" id="{ABFAE020-63A3-D517-2628-054FF451176E}"/>
                </a:ext>
              </a:extLst>
            </p:cNvPr>
            <p:cNvSpPr/>
            <p:nvPr/>
          </p:nvSpPr>
          <p:spPr>
            <a:xfrm>
              <a:off x="9345869" y="8161976"/>
              <a:ext cx="258405" cy="0"/>
            </a:xfrm>
            <a:prstGeom prst="rect">
              <a:avLst/>
            </a:prstGeom>
            <a:solidFill>
              <a:srgbClr val="CAB2D6">
                <a:alpha val="100000"/>
              </a:srgbClr>
            </a:solidFill>
          </p:spPr>
          <p:txBody>
            <a:bodyPr/>
            <a:lstStyle/>
            <a:p>
              <a:endParaRPr sz="1100"/>
            </a:p>
          </p:txBody>
        </p:sp>
        <p:sp>
          <p:nvSpPr>
            <p:cNvPr id="705" name="rc206">
              <a:extLst>
                <a:ext uri="{FF2B5EF4-FFF2-40B4-BE49-F238E27FC236}">
                  <a16:creationId xmlns:a16="http://schemas.microsoft.com/office/drawing/2014/main" id="{5F029F17-7CBF-A99E-45B8-AEBA3651E5AA}"/>
                </a:ext>
              </a:extLst>
            </p:cNvPr>
            <p:cNvSpPr/>
            <p:nvPr/>
          </p:nvSpPr>
          <p:spPr>
            <a:xfrm>
              <a:off x="9632986" y="8163743"/>
              <a:ext cx="258405" cy="0"/>
            </a:xfrm>
            <a:prstGeom prst="rect">
              <a:avLst/>
            </a:prstGeom>
            <a:solidFill>
              <a:srgbClr val="CAB2D6">
                <a:alpha val="100000"/>
              </a:srgbClr>
            </a:solidFill>
          </p:spPr>
          <p:txBody>
            <a:bodyPr/>
            <a:lstStyle/>
            <a:p>
              <a:endParaRPr sz="1100"/>
            </a:p>
          </p:txBody>
        </p:sp>
        <p:sp>
          <p:nvSpPr>
            <p:cNvPr id="706" name="rc207">
              <a:extLst>
                <a:ext uri="{FF2B5EF4-FFF2-40B4-BE49-F238E27FC236}">
                  <a16:creationId xmlns:a16="http://schemas.microsoft.com/office/drawing/2014/main" id="{4A6A8955-AE11-4387-C7B8-27C72F6FE050}"/>
                </a:ext>
              </a:extLst>
            </p:cNvPr>
            <p:cNvSpPr/>
            <p:nvPr/>
          </p:nvSpPr>
          <p:spPr>
            <a:xfrm>
              <a:off x="9920103" y="8163743"/>
              <a:ext cx="258405" cy="0"/>
            </a:xfrm>
            <a:prstGeom prst="rect">
              <a:avLst/>
            </a:prstGeom>
            <a:solidFill>
              <a:srgbClr val="CAB2D6">
                <a:alpha val="100000"/>
              </a:srgbClr>
            </a:solidFill>
          </p:spPr>
          <p:txBody>
            <a:bodyPr/>
            <a:lstStyle/>
            <a:p>
              <a:endParaRPr sz="1100"/>
            </a:p>
          </p:txBody>
        </p:sp>
        <p:sp>
          <p:nvSpPr>
            <p:cNvPr id="707" name="rc208">
              <a:extLst>
                <a:ext uri="{FF2B5EF4-FFF2-40B4-BE49-F238E27FC236}">
                  <a16:creationId xmlns:a16="http://schemas.microsoft.com/office/drawing/2014/main" id="{F60F6E8F-C0E1-545E-A833-7B610F6D3552}"/>
                </a:ext>
              </a:extLst>
            </p:cNvPr>
            <p:cNvSpPr/>
            <p:nvPr/>
          </p:nvSpPr>
          <p:spPr>
            <a:xfrm>
              <a:off x="10207219" y="8163743"/>
              <a:ext cx="258405" cy="0"/>
            </a:xfrm>
            <a:prstGeom prst="rect">
              <a:avLst/>
            </a:prstGeom>
            <a:solidFill>
              <a:srgbClr val="CAB2D6">
                <a:alpha val="100000"/>
              </a:srgbClr>
            </a:solidFill>
          </p:spPr>
          <p:txBody>
            <a:bodyPr/>
            <a:lstStyle/>
            <a:p>
              <a:endParaRPr sz="1100"/>
            </a:p>
          </p:txBody>
        </p:sp>
        <p:sp>
          <p:nvSpPr>
            <p:cNvPr id="708" name="rc209">
              <a:extLst>
                <a:ext uri="{FF2B5EF4-FFF2-40B4-BE49-F238E27FC236}">
                  <a16:creationId xmlns:a16="http://schemas.microsoft.com/office/drawing/2014/main" id="{12EAE2A4-A4AF-48F2-9507-D4E776D74636}"/>
                </a:ext>
              </a:extLst>
            </p:cNvPr>
            <p:cNvSpPr/>
            <p:nvPr/>
          </p:nvSpPr>
          <p:spPr>
            <a:xfrm>
              <a:off x="10494336" y="8163743"/>
              <a:ext cx="258405" cy="0"/>
            </a:xfrm>
            <a:prstGeom prst="rect">
              <a:avLst/>
            </a:prstGeom>
            <a:solidFill>
              <a:srgbClr val="CAB2D6">
                <a:alpha val="100000"/>
              </a:srgbClr>
            </a:solidFill>
          </p:spPr>
          <p:txBody>
            <a:bodyPr/>
            <a:lstStyle/>
            <a:p>
              <a:endParaRPr sz="1100"/>
            </a:p>
          </p:txBody>
        </p:sp>
        <p:sp>
          <p:nvSpPr>
            <p:cNvPr id="709" name="rc210">
              <a:extLst>
                <a:ext uri="{FF2B5EF4-FFF2-40B4-BE49-F238E27FC236}">
                  <a16:creationId xmlns:a16="http://schemas.microsoft.com/office/drawing/2014/main" id="{25641463-3B10-20C6-7696-60A729B621D1}"/>
                </a:ext>
              </a:extLst>
            </p:cNvPr>
            <p:cNvSpPr/>
            <p:nvPr/>
          </p:nvSpPr>
          <p:spPr>
            <a:xfrm>
              <a:off x="10781453" y="8147841"/>
              <a:ext cx="258405" cy="0"/>
            </a:xfrm>
            <a:prstGeom prst="rect">
              <a:avLst/>
            </a:prstGeom>
            <a:solidFill>
              <a:srgbClr val="CAB2D6">
                <a:alpha val="100000"/>
              </a:srgbClr>
            </a:solidFill>
          </p:spPr>
          <p:txBody>
            <a:bodyPr/>
            <a:lstStyle/>
            <a:p>
              <a:endParaRPr sz="1100"/>
            </a:p>
          </p:txBody>
        </p:sp>
        <p:sp>
          <p:nvSpPr>
            <p:cNvPr id="710" name="rc211">
              <a:extLst>
                <a:ext uri="{FF2B5EF4-FFF2-40B4-BE49-F238E27FC236}">
                  <a16:creationId xmlns:a16="http://schemas.microsoft.com/office/drawing/2014/main" id="{DBFF5246-E04C-C0C6-3B53-AAFFC45F0368}"/>
                </a:ext>
              </a:extLst>
            </p:cNvPr>
            <p:cNvSpPr/>
            <p:nvPr/>
          </p:nvSpPr>
          <p:spPr>
            <a:xfrm>
              <a:off x="11068570" y="8139890"/>
              <a:ext cx="258405" cy="0"/>
            </a:xfrm>
            <a:prstGeom prst="rect">
              <a:avLst/>
            </a:prstGeom>
            <a:solidFill>
              <a:srgbClr val="CAB2D6">
                <a:alpha val="100000"/>
              </a:srgbClr>
            </a:solidFill>
          </p:spPr>
          <p:txBody>
            <a:bodyPr/>
            <a:lstStyle/>
            <a:p>
              <a:endParaRPr sz="1100"/>
            </a:p>
          </p:txBody>
        </p:sp>
        <p:sp>
          <p:nvSpPr>
            <p:cNvPr id="711" name="rc212">
              <a:extLst>
                <a:ext uri="{FF2B5EF4-FFF2-40B4-BE49-F238E27FC236}">
                  <a16:creationId xmlns:a16="http://schemas.microsoft.com/office/drawing/2014/main" id="{FE2CCF0F-4FA1-145A-833F-79DC92D07EF2}"/>
                </a:ext>
              </a:extLst>
            </p:cNvPr>
            <p:cNvSpPr/>
            <p:nvPr/>
          </p:nvSpPr>
          <p:spPr>
            <a:xfrm>
              <a:off x="11355687" y="8163743"/>
              <a:ext cx="258405" cy="0"/>
            </a:xfrm>
            <a:prstGeom prst="rect">
              <a:avLst/>
            </a:prstGeom>
            <a:solidFill>
              <a:srgbClr val="CAB2D6">
                <a:alpha val="100000"/>
              </a:srgbClr>
            </a:solidFill>
          </p:spPr>
          <p:txBody>
            <a:bodyPr/>
            <a:lstStyle/>
            <a:p>
              <a:endParaRPr sz="1100"/>
            </a:p>
          </p:txBody>
        </p:sp>
        <p:sp>
          <p:nvSpPr>
            <p:cNvPr id="712" name="rc213">
              <a:extLst>
                <a:ext uri="{FF2B5EF4-FFF2-40B4-BE49-F238E27FC236}">
                  <a16:creationId xmlns:a16="http://schemas.microsoft.com/office/drawing/2014/main" id="{2290BA5A-FFFB-329B-835C-D639D632F05D}"/>
                </a:ext>
              </a:extLst>
            </p:cNvPr>
            <p:cNvSpPr/>
            <p:nvPr/>
          </p:nvSpPr>
          <p:spPr>
            <a:xfrm>
              <a:off x="11642804" y="8160209"/>
              <a:ext cx="258405" cy="0"/>
            </a:xfrm>
            <a:prstGeom prst="rect">
              <a:avLst/>
            </a:prstGeom>
            <a:solidFill>
              <a:srgbClr val="CAB2D6">
                <a:alpha val="100000"/>
              </a:srgbClr>
            </a:solidFill>
          </p:spPr>
          <p:txBody>
            <a:bodyPr/>
            <a:lstStyle/>
            <a:p>
              <a:endParaRPr sz="1100"/>
            </a:p>
          </p:txBody>
        </p:sp>
        <p:sp>
          <p:nvSpPr>
            <p:cNvPr id="713" name="rc214">
              <a:extLst>
                <a:ext uri="{FF2B5EF4-FFF2-40B4-BE49-F238E27FC236}">
                  <a16:creationId xmlns:a16="http://schemas.microsoft.com/office/drawing/2014/main" id="{8A14A5A9-7127-CBC0-CE70-F26CD41E0363}"/>
                </a:ext>
              </a:extLst>
            </p:cNvPr>
            <p:cNvSpPr/>
            <p:nvPr/>
          </p:nvSpPr>
          <p:spPr>
            <a:xfrm>
              <a:off x="8484518" y="8163743"/>
              <a:ext cx="258405" cy="0"/>
            </a:xfrm>
            <a:prstGeom prst="rect">
              <a:avLst/>
            </a:prstGeom>
            <a:solidFill>
              <a:srgbClr val="FFFF99">
                <a:alpha val="100000"/>
              </a:srgbClr>
            </a:solidFill>
          </p:spPr>
          <p:txBody>
            <a:bodyPr/>
            <a:lstStyle/>
            <a:p>
              <a:endParaRPr sz="1100"/>
            </a:p>
          </p:txBody>
        </p:sp>
        <p:sp>
          <p:nvSpPr>
            <p:cNvPr id="714" name="rc215">
              <a:extLst>
                <a:ext uri="{FF2B5EF4-FFF2-40B4-BE49-F238E27FC236}">
                  <a16:creationId xmlns:a16="http://schemas.microsoft.com/office/drawing/2014/main" id="{77B8F128-36C1-E13F-577F-5BE23F06FB71}"/>
                </a:ext>
              </a:extLst>
            </p:cNvPr>
            <p:cNvSpPr/>
            <p:nvPr/>
          </p:nvSpPr>
          <p:spPr>
            <a:xfrm>
              <a:off x="8771635" y="8163743"/>
              <a:ext cx="258405" cy="0"/>
            </a:xfrm>
            <a:prstGeom prst="rect">
              <a:avLst/>
            </a:prstGeom>
            <a:solidFill>
              <a:srgbClr val="FFFF99">
                <a:alpha val="100000"/>
              </a:srgbClr>
            </a:solidFill>
          </p:spPr>
          <p:txBody>
            <a:bodyPr/>
            <a:lstStyle/>
            <a:p>
              <a:endParaRPr sz="1100"/>
            </a:p>
          </p:txBody>
        </p:sp>
        <p:sp>
          <p:nvSpPr>
            <p:cNvPr id="715" name="rc216">
              <a:extLst>
                <a:ext uri="{FF2B5EF4-FFF2-40B4-BE49-F238E27FC236}">
                  <a16:creationId xmlns:a16="http://schemas.microsoft.com/office/drawing/2014/main" id="{7940AE77-4E03-2F4E-A0EB-107876E8B37F}"/>
                </a:ext>
              </a:extLst>
            </p:cNvPr>
            <p:cNvSpPr/>
            <p:nvPr/>
          </p:nvSpPr>
          <p:spPr>
            <a:xfrm>
              <a:off x="9058752" y="8163743"/>
              <a:ext cx="258405" cy="0"/>
            </a:xfrm>
            <a:prstGeom prst="rect">
              <a:avLst/>
            </a:prstGeom>
            <a:solidFill>
              <a:srgbClr val="FFFF99">
                <a:alpha val="100000"/>
              </a:srgbClr>
            </a:solidFill>
          </p:spPr>
          <p:txBody>
            <a:bodyPr/>
            <a:lstStyle/>
            <a:p>
              <a:endParaRPr sz="1100"/>
            </a:p>
          </p:txBody>
        </p:sp>
        <p:sp>
          <p:nvSpPr>
            <p:cNvPr id="716" name="rc217">
              <a:extLst>
                <a:ext uri="{FF2B5EF4-FFF2-40B4-BE49-F238E27FC236}">
                  <a16:creationId xmlns:a16="http://schemas.microsoft.com/office/drawing/2014/main" id="{48996119-D3F5-3F08-7676-CD882EE321E6}"/>
                </a:ext>
              </a:extLst>
            </p:cNvPr>
            <p:cNvSpPr/>
            <p:nvPr/>
          </p:nvSpPr>
          <p:spPr>
            <a:xfrm>
              <a:off x="9345869" y="8161976"/>
              <a:ext cx="258405" cy="1766"/>
            </a:xfrm>
            <a:prstGeom prst="rect">
              <a:avLst/>
            </a:prstGeom>
            <a:solidFill>
              <a:srgbClr val="FFFF99">
                <a:alpha val="100000"/>
              </a:srgbClr>
            </a:solidFill>
          </p:spPr>
          <p:txBody>
            <a:bodyPr/>
            <a:lstStyle/>
            <a:p>
              <a:endParaRPr sz="1100"/>
            </a:p>
          </p:txBody>
        </p:sp>
        <p:sp>
          <p:nvSpPr>
            <p:cNvPr id="717" name="rc218">
              <a:extLst>
                <a:ext uri="{FF2B5EF4-FFF2-40B4-BE49-F238E27FC236}">
                  <a16:creationId xmlns:a16="http://schemas.microsoft.com/office/drawing/2014/main" id="{86E08CD3-9510-2D47-4325-A4D492A1FD7F}"/>
                </a:ext>
              </a:extLst>
            </p:cNvPr>
            <p:cNvSpPr/>
            <p:nvPr/>
          </p:nvSpPr>
          <p:spPr>
            <a:xfrm>
              <a:off x="9632986" y="8163743"/>
              <a:ext cx="258405" cy="0"/>
            </a:xfrm>
            <a:prstGeom prst="rect">
              <a:avLst/>
            </a:prstGeom>
            <a:solidFill>
              <a:srgbClr val="FFFF99">
                <a:alpha val="100000"/>
              </a:srgbClr>
            </a:solidFill>
          </p:spPr>
          <p:txBody>
            <a:bodyPr/>
            <a:lstStyle/>
            <a:p>
              <a:endParaRPr sz="1100"/>
            </a:p>
          </p:txBody>
        </p:sp>
        <p:sp>
          <p:nvSpPr>
            <p:cNvPr id="718" name="rc219">
              <a:extLst>
                <a:ext uri="{FF2B5EF4-FFF2-40B4-BE49-F238E27FC236}">
                  <a16:creationId xmlns:a16="http://schemas.microsoft.com/office/drawing/2014/main" id="{C8A8B3C9-525C-BE8C-B895-A0A26306FD0D}"/>
                </a:ext>
              </a:extLst>
            </p:cNvPr>
            <p:cNvSpPr/>
            <p:nvPr/>
          </p:nvSpPr>
          <p:spPr>
            <a:xfrm>
              <a:off x="9920103" y="8163743"/>
              <a:ext cx="258405" cy="0"/>
            </a:xfrm>
            <a:prstGeom prst="rect">
              <a:avLst/>
            </a:prstGeom>
            <a:solidFill>
              <a:srgbClr val="FFFF99">
                <a:alpha val="100000"/>
              </a:srgbClr>
            </a:solidFill>
          </p:spPr>
          <p:txBody>
            <a:bodyPr/>
            <a:lstStyle/>
            <a:p>
              <a:endParaRPr sz="1100"/>
            </a:p>
          </p:txBody>
        </p:sp>
        <p:sp>
          <p:nvSpPr>
            <p:cNvPr id="719" name="rc220">
              <a:extLst>
                <a:ext uri="{FF2B5EF4-FFF2-40B4-BE49-F238E27FC236}">
                  <a16:creationId xmlns:a16="http://schemas.microsoft.com/office/drawing/2014/main" id="{E8A52385-4315-27BC-06D9-0D1AFD8DF99C}"/>
                </a:ext>
              </a:extLst>
            </p:cNvPr>
            <p:cNvSpPr/>
            <p:nvPr/>
          </p:nvSpPr>
          <p:spPr>
            <a:xfrm>
              <a:off x="10207219" y="8163743"/>
              <a:ext cx="258405" cy="0"/>
            </a:xfrm>
            <a:prstGeom prst="rect">
              <a:avLst/>
            </a:prstGeom>
            <a:solidFill>
              <a:srgbClr val="FFFF99">
                <a:alpha val="100000"/>
              </a:srgbClr>
            </a:solidFill>
          </p:spPr>
          <p:txBody>
            <a:bodyPr/>
            <a:lstStyle/>
            <a:p>
              <a:endParaRPr sz="1100"/>
            </a:p>
          </p:txBody>
        </p:sp>
        <p:sp>
          <p:nvSpPr>
            <p:cNvPr id="720" name="rc221">
              <a:extLst>
                <a:ext uri="{FF2B5EF4-FFF2-40B4-BE49-F238E27FC236}">
                  <a16:creationId xmlns:a16="http://schemas.microsoft.com/office/drawing/2014/main" id="{D0422E1C-8667-0D26-3100-5858200F28EA}"/>
                </a:ext>
              </a:extLst>
            </p:cNvPr>
            <p:cNvSpPr/>
            <p:nvPr/>
          </p:nvSpPr>
          <p:spPr>
            <a:xfrm>
              <a:off x="10494336" y="8163743"/>
              <a:ext cx="258405" cy="0"/>
            </a:xfrm>
            <a:prstGeom prst="rect">
              <a:avLst/>
            </a:prstGeom>
            <a:solidFill>
              <a:srgbClr val="FFFF99">
                <a:alpha val="100000"/>
              </a:srgbClr>
            </a:solidFill>
          </p:spPr>
          <p:txBody>
            <a:bodyPr/>
            <a:lstStyle/>
            <a:p>
              <a:endParaRPr sz="1100"/>
            </a:p>
          </p:txBody>
        </p:sp>
        <p:sp>
          <p:nvSpPr>
            <p:cNvPr id="721" name="rc222">
              <a:extLst>
                <a:ext uri="{FF2B5EF4-FFF2-40B4-BE49-F238E27FC236}">
                  <a16:creationId xmlns:a16="http://schemas.microsoft.com/office/drawing/2014/main" id="{642B2D66-39D8-00DF-C03D-D75152C6054F}"/>
                </a:ext>
              </a:extLst>
            </p:cNvPr>
            <p:cNvSpPr/>
            <p:nvPr/>
          </p:nvSpPr>
          <p:spPr>
            <a:xfrm>
              <a:off x="10781453" y="8147841"/>
              <a:ext cx="258405" cy="15901"/>
            </a:xfrm>
            <a:prstGeom prst="rect">
              <a:avLst/>
            </a:prstGeom>
            <a:solidFill>
              <a:srgbClr val="FFFF99">
                <a:alpha val="100000"/>
              </a:srgbClr>
            </a:solidFill>
          </p:spPr>
          <p:txBody>
            <a:bodyPr/>
            <a:lstStyle/>
            <a:p>
              <a:endParaRPr sz="1100"/>
            </a:p>
          </p:txBody>
        </p:sp>
        <p:sp>
          <p:nvSpPr>
            <p:cNvPr id="722" name="rc223">
              <a:extLst>
                <a:ext uri="{FF2B5EF4-FFF2-40B4-BE49-F238E27FC236}">
                  <a16:creationId xmlns:a16="http://schemas.microsoft.com/office/drawing/2014/main" id="{95409674-97D8-4D3E-4E77-6ABC6B478D50}"/>
                </a:ext>
              </a:extLst>
            </p:cNvPr>
            <p:cNvSpPr/>
            <p:nvPr/>
          </p:nvSpPr>
          <p:spPr>
            <a:xfrm>
              <a:off x="11068570" y="8139890"/>
              <a:ext cx="258405" cy="23852"/>
            </a:xfrm>
            <a:prstGeom prst="rect">
              <a:avLst/>
            </a:prstGeom>
            <a:solidFill>
              <a:srgbClr val="FFFF99">
                <a:alpha val="100000"/>
              </a:srgbClr>
            </a:solidFill>
          </p:spPr>
          <p:txBody>
            <a:bodyPr/>
            <a:lstStyle/>
            <a:p>
              <a:endParaRPr sz="1100"/>
            </a:p>
          </p:txBody>
        </p:sp>
        <p:sp>
          <p:nvSpPr>
            <p:cNvPr id="723" name="rc224">
              <a:extLst>
                <a:ext uri="{FF2B5EF4-FFF2-40B4-BE49-F238E27FC236}">
                  <a16:creationId xmlns:a16="http://schemas.microsoft.com/office/drawing/2014/main" id="{CFCAF88F-9D51-6108-FA3B-A4D05E1A6DF1}"/>
                </a:ext>
              </a:extLst>
            </p:cNvPr>
            <p:cNvSpPr/>
            <p:nvPr/>
          </p:nvSpPr>
          <p:spPr>
            <a:xfrm>
              <a:off x="11355687" y="8163743"/>
              <a:ext cx="258405" cy="0"/>
            </a:xfrm>
            <a:prstGeom prst="rect">
              <a:avLst/>
            </a:prstGeom>
            <a:solidFill>
              <a:srgbClr val="FFFF99">
                <a:alpha val="100000"/>
              </a:srgbClr>
            </a:solidFill>
          </p:spPr>
          <p:txBody>
            <a:bodyPr/>
            <a:lstStyle/>
            <a:p>
              <a:endParaRPr sz="1100"/>
            </a:p>
          </p:txBody>
        </p:sp>
        <p:sp>
          <p:nvSpPr>
            <p:cNvPr id="724" name="rc225">
              <a:extLst>
                <a:ext uri="{FF2B5EF4-FFF2-40B4-BE49-F238E27FC236}">
                  <a16:creationId xmlns:a16="http://schemas.microsoft.com/office/drawing/2014/main" id="{6CB36734-042C-36E0-E4E2-4F284EAD53AB}"/>
                </a:ext>
              </a:extLst>
            </p:cNvPr>
            <p:cNvSpPr/>
            <p:nvPr/>
          </p:nvSpPr>
          <p:spPr>
            <a:xfrm>
              <a:off x="11642804" y="8160209"/>
              <a:ext cx="258405" cy="3533"/>
            </a:xfrm>
            <a:prstGeom prst="rect">
              <a:avLst/>
            </a:prstGeom>
            <a:solidFill>
              <a:srgbClr val="FFFF99">
                <a:alpha val="100000"/>
              </a:srgbClr>
            </a:solidFill>
          </p:spPr>
          <p:txBody>
            <a:bodyPr/>
            <a:lstStyle/>
            <a:p>
              <a:endParaRPr sz="1100"/>
            </a:p>
          </p:txBody>
        </p:sp>
        <p:sp>
          <p:nvSpPr>
            <p:cNvPr id="725" name="rc226">
              <a:extLst>
                <a:ext uri="{FF2B5EF4-FFF2-40B4-BE49-F238E27FC236}">
                  <a16:creationId xmlns:a16="http://schemas.microsoft.com/office/drawing/2014/main" id="{72EEFE5C-0F3A-C023-2A04-DCC6F79FA5AA}"/>
                </a:ext>
              </a:extLst>
            </p:cNvPr>
            <p:cNvSpPr/>
            <p:nvPr/>
          </p:nvSpPr>
          <p:spPr>
            <a:xfrm>
              <a:off x="8484518" y="8163743"/>
              <a:ext cx="258405" cy="0"/>
            </a:xfrm>
            <a:prstGeom prst="rect">
              <a:avLst/>
            </a:prstGeom>
            <a:solidFill>
              <a:srgbClr val="A9A9A9">
                <a:alpha val="100000"/>
              </a:srgbClr>
            </a:solidFill>
          </p:spPr>
          <p:txBody>
            <a:bodyPr/>
            <a:lstStyle/>
            <a:p>
              <a:endParaRPr sz="1100"/>
            </a:p>
          </p:txBody>
        </p:sp>
        <p:sp>
          <p:nvSpPr>
            <p:cNvPr id="726" name="rc227">
              <a:extLst>
                <a:ext uri="{FF2B5EF4-FFF2-40B4-BE49-F238E27FC236}">
                  <a16:creationId xmlns:a16="http://schemas.microsoft.com/office/drawing/2014/main" id="{58E98F0A-3DB3-2A06-694E-C779E4A56098}"/>
                </a:ext>
              </a:extLst>
            </p:cNvPr>
            <p:cNvSpPr/>
            <p:nvPr/>
          </p:nvSpPr>
          <p:spPr>
            <a:xfrm>
              <a:off x="8771635" y="8163743"/>
              <a:ext cx="258405" cy="0"/>
            </a:xfrm>
            <a:prstGeom prst="rect">
              <a:avLst/>
            </a:prstGeom>
            <a:solidFill>
              <a:srgbClr val="A9A9A9">
                <a:alpha val="100000"/>
              </a:srgbClr>
            </a:solidFill>
          </p:spPr>
          <p:txBody>
            <a:bodyPr/>
            <a:lstStyle/>
            <a:p>
              <a:endParaRPr sz="1100"/>
            </a:p>
          </p:txBody>
        </p:sp>
        <p:sp>
          <p:nvSpPr>
            <p:cNvPr id="727" name="rc228">
              <a:extLst>
                <a:ext uri="{FF2B5EF4-FFF2-40B4-BE49-F238E27FC236}">
                  <a16:creationId xmlns:a16="http://schemas.microsoft.com/office/drawing/2014/main" id="{0877F5ED-9B53-48E0-15DA-7F44E3AD728D}"/>
                </a:ext>
              </a:extLst>
            </p:cNvPr>
            <p:cNvSpPr/>
            <p:nvPr/>
          </p:nvSpPr>
          <p:spPr>
            <a:xfrm>
              <a:off x="9058752" y="8163743"/>
              <a:ext cx="258405" cy="0"/>
            </a:xfrm>
            <a:prstGeom prst="rect">
              <a:avLst/>
            </a:prstGeom>
            <a:solidFill>
              <a:srgbClr val="A9A9A9">
                <a:alpha val="100000"/>
              </a:srgbClr>
            </a:solidFill>
          </p:spPr>
          <p:txBody>
            <a:bodyPr/>
            <a:lstStyle/>
            <a:p>
              <a:endParaRPr sz="1100"/>
            </a:p>
          </p:txBody>
        </p:sp>
        <p:sp>
          <p:nvSpPr>
            <p:cNvPr id="728" name="rc229">
              <a:extLst>
                <a:ext uri="{FF2B5EF4-FFF2-40B4-BE49-F238E27FC236}">
                  <a16:creationId xmlns:a16="http://schemas.microsoft.com/office/drawing/2014/main" id="{D2D2DB03-2116-AE38-777A-B4CD318DF34D}"/>
                </a:ext>
              </a:extLst>
            </p:cNvPr>
            <p:cNvSpPr/>
            <p:nvPr/>
          </p:nvSpPr>
          <p:spPr>
            <a:xfrm>
              <a:off x="9345869" y="8163743"/>
              <a:ext cx="258405" cy="0"/>
            </a:xfrm>
            <a:prstGeom prst="rect">
              <a:avLst/>
            </a:prstGeom>
            <a:solidFill>
              <a:srgbClr val="A9A9A9">
                <a:alpha val="100000"/>
              </a:srgbClr>
            </a:solidFill>
          </p:spPr>
          <p:txBody>
            <a:bodyPr/>
            <a:lstStyle/>
            <a:p>
              <a:endParaRPr sz="1100"/>
            </a:p>
          </p:txBody>
        </p:sp>
        <p:sp>
          <p:nvSpPr>
            <p:cNvPr id="729" name="rc230">
              <a:extLst>
                <a:ext uri="{FF2B5EF4-FFF2-40B4-BE49-F238E27FC236}">
                  <a16:creationId xmlns:a16="http://schemas.microsoft.com/office/drawing/2014/main" id="{2EAE1E89-B69C-1588-7D06-4F8C58827494}"/>
                </a:ext>
              </a:extLst>
            </p:cNvPr>
            <p:cNvSpPr/>
            <p:nvPr/>
          </p:nvSpPr>
          <p:spPr>
            <a:xfrm>
              <a:off x="9632986" y="8163743"/>
              <a:ext cx="258405" cy="0"/>
            </a:xfrm>
            <a:prstGeom prst="rect">
              <a:avLst/>
            </a:prstGeom>
            <a:solidFill>
              <a:srgbClr val="A9A9A9">
                <a:alpha val="100000"/>
              </a:srgbClr>
            </a:solidFill>
          </p:spPr>
          <p:txBody>
            <a:bodyPr/>
            <a:lstStyle/>
            <a:p>
              <a:endParaRPr sz="1100"/>
            </a:p>
          </p:txBody>
        </p:sp>
        <p:sp>
          <p:nvSpPr>
            <p:cNvPr id="730" name="rc231">
              <a:extLst>
                <a:ext uri="{FF2B5EF4-FFF2-40B4-BE49-F238E27FC236}">
                  <a16:creationId xmlns:a16="http://schemas.microsoft.com/office/drawing/2014/main" id="{9DE00B00-EF08-7975-DEEF-FB512C3A32F5}"/>
                </a:ext>
              </a:extLst>
            </p:cNvPr>
            <p:cNvSpPr/>
            <p:nvPr/>
          </p:nvSpPr>
          <p:spPr>
            <a:xfrm>
              <a:off x="9920103" y="8163743"/>
              <a:ext cx="258405" cy="0"/>
            </a:xfrm>
            <a:prstGeom prst="rect">
              <a:avLst/>
            </a:prstGeom>
            <a:solidFill>
              <a:srgbClr val="A9A9A9">
                <a:alpha val="100000"/>
              </a:srgbClr>
            </a:solidFill>
          </p:spPr>
          <p:txBody>
            <a:bodyPr/>
            <a:lstStyle/>
            <a:p>
              <a:endParaRPr sz="1100"/>
            </a:p>
          </p:txBody>
        </p:sp>
        <p:sp>
          <p:nvSpPr>
            <p:cNvPr id="731" name="rc232">
              <a:extLst>
                <a:ext uri="{FF2B5EF4-FFF2-40B4-BE49-F238E27FC236}">
                  <a16:creationId xmlns:a16="http://schemas.microsoft.com/office/drawing/2014/main" id="{65F8E6EE-1F31-D17D-4A33-CCC6D78A57C0}"/>
                </a:ext>
              </a:extLst>
            </p:cNvPr>
            <p:cNvSpPr/>
            <p:nvPr/>
          </p:nvSpPr>
          <p:spPr>
            <a:xfrm>
              <a:off x="10207219" y="8163743"/>
              <a:ext cx="258405" cy="0"/>
            </a:xfrm>
            <a:prstGeom prst="rect">
              <a:avLst/>
            </a:prstGeom>
            <a:solidFill>
              <a:srgbClr val="A9A9A9">
                <a:alpha val="100000"/>
              </a:srgbClr>
            </a:solidFill>
          </p:spPr>
          <p:txBody>
            <a:bodyPr/>
            <a:lstStyle/>
            <a:p>
              <a:endParaRPr sz="1100"/>
            </a:p>
          </p:txBody>
        </p:sp>
        <p:sp>
          <p:nvSpPr>
            <p:cNvPr id="732" name="rc233">
              <a:extLst>
                <a:ext uri="{FF2B5EF4-FFF2-40B4-BE49-F238E27FC236}">
                  <a16:creationId xmlns:a16="http://schemas.microsoft.com/office/drawing/2014/main" id="{B901E459-7EF8-973D-376D-F9729F7E78C2}"/>
                </a:ext>
              </a:extLst>
            </p:cNvPr>
            <p:cNvSpPr/>
            <p:nvPr/>
          </p:nvSpPr>
          <p:spPr>
            <a:xfrm>
              <a:off x="10494336" y="8163743"/>
              <a:ext cx="258405" cy="0"/>
            </a:xfrm>
            <a:prstGeom prst="rect">
              <a:avLst/>
            </a:prstGeom>
            <a:solidFill>
              <a:srgbClr val="A9A9A9">
                <a:alpha val="100000"/>
              </a:srgbClr>
            </a:solidFill>
          </p:spPr>
          <p:txBody>
            <a:bodyPr/>
            <a:lstStyle/>
            <a:p>
              <a:endParaRPr sz="1100"/>
            </a:p>
          </p:txBody>
        </p:sp>
        <p:sp>
          <p:nvSpPr>
            <p:cNvPr id="733" name="rc234">
              <a:extLst>
                <a:ext uri="{FF2B5EF4-FFF2-40B4-BE49-F238E27FC236}">
                  <a16:creationId xmlns:a16="http://schemas.microsoft.com/office/drawing/2014/main" id="{B1785373-358C-EDF1-528C-784996607FA2}"/>
                </a:ext>
              </a:extLst>
            </p:cNvPr>
            <p:cNvSpPr/>
            <p:nvPr/>
          </p:nvSpPr>
          <p:spPr>
            <a:xfrm>
              <a:off x="10781453" y="8163743"/>
              <a:ext cx="258405" cy="0"/>
            </a:xfrm>
            <a:prstGeom prst="rect">
              <a:avLst/>
            </a:prstGeom>
            <a:solidFill>
              <a:srgbClr val="A9A9A9">
                <a:alpha val="100000"/>
              </a:srgbClr>
            </a:solidFill>
          </p:spPr>
          <p:txBody>
            <a:bodyPr/>
            <a:lstStyle/>
            <a:p>
              <a:endParaRPr sz="1100"/>
            </a:p>
          </p:txBody>
        </p:sp>
        <p:sp>
          <p:nvSpPr>
            <p:cNvPr id="734" name="rc235">
              <a:extLst>
                <a:ext uri="{FF2B5EF4-FFF2-40B4-BE49-F238E27FC236}">
                  <a16:creationId xmlns:a16="http://schemas.microsoft.com/office/drawing/2014/main" id="{19593744-032A-9744-4C81-714BD4E544E2}"/>
                </a:ext>
              </a:extLst>
            </p:cNvPr>
            <p:cNvSpPr/>
            <p:nvPr/>
          </p:nvSpPr>
          <p:spPr>
            <a:xfrm>
              <a:off x="11068570" y="8163743"/>
              <a:ext cx="258405" cy="0"/>
            </a:xfrm>
            <a:prstGeom prst="rect">
              <a:avLst/>
            </a:prstGeom>
            <a:solidFill>
              <a:srgbClr val="A9A9A9">
                <a:alpha val="100000"/>
              </a:srgbClr>
            </a:solidFill>
          </p:spPr>
          <p:txBody>
            <a:bodyPr/>
            <a:lstStyle/>
            <a:p>
              <a:endParaRPr sz="1100"/>
            </a:p>
          </p:txBody>
        </p:sp>
        <p:sp>
          <p:nvSpPr>
            <p:cNvPr id="735" name="rc236">
              <a:extLst>
                <a:ext uri="{FF2B5EF4-FFF2-40B4-BE49-F238E27FC236}">
                  <a16:creationId xmlns:a16="http://schemas.microsoft.com/office/drawing/2014/main" id="{64FD5BF2-FDE9-5D63-2469-2AF169B484B6}"/>
                </a:ext>
              </a:extLst>
            </p:cNvPr>
            <p:cNvSpPr/>
            <p:nvPr/>
          </p:nvSpPr>
          <p:spPr>
            <a:xfrm>
              <a:off x="11355687" y="8163743"/>
              <a:ext cx="258405" cy="0"/>
            </a:xfrm>
            <a:prstGeom prst="rect">
              <a:avLst/>
            </a:prstGeom>
            <a:solidFill>
              <a:srgbClr val="A9A9A9">
                <a:alpha val="100000"/>
              </a:srgbClr>
            </a:solidFill>
          </p:spPr>
          <p:txBody>
            <a:bodyPr/>
            <a:lstStyle/>
            <a:p>
              <a:endParaRPr sz="1100"/>
            </a:p>
          </p:txBody>
        </p:sp>
        <p:sp>
          <p:nvSpPr>
            <p:cNvPr id="736" name="rc237">
              <a:extLst>
                <a:ext uri="{FF2B5EF4-FFF2-40B4-BE49-F238E27FC236}">
                  <a16:creationId xmlns:a16="http://schemas.microsoft.com/office/drawing/2014/main" id="{38ABAABC-D85B-DF6E-571C-AC5451F05956}"/>
                </a:ext>
              </a:extLst>
            </p:cNvPr>
            <p:cNvSpPr/>
            <p:nvPr/>
          </p:nvSpPr>
          <p:spPr>
            <a:xfrm>
              <a:off x="11642804" y="8163743"/>
              <a:ext cx="258405" cy="0"/>
            </a:xfrm>
            <a:prstGeom prst="rect">
              <a:avLst/>
            </a:prstGeom>
            <a:solidFill>
              <a:srgbClr val="A9A9A9">
                <a:alpha val="100000"/>
              </a:srgbClr>
            </a:solidFill>
          </p:spPr>
          <p:txBody>
            <a:bodyPr/>
            <a:lstStyle/>
            <a:p>
              <a:endParaRPr sz="1100"/>
            </a:p>
          </p:txBody>
        </p:sp>
        <p:sp>
          <p:nvSpPr>
            <p:cNvPr id="737" name="pg238">
              <a:extLst>
                <a:ext uri="{FF2B5EF4-FFF2-40B4-BE49-F238E27FC236}">
                  <a16:creationId xmlns:a16="http://schemas.microsoft.com/office/drawing/2014/main" id="{35585DD5-BD1B-355D-E332-8DC092836FF5}"/>
                </a:ext>
              </a:extLst>
            </p:cNvPr>
            <p:cNvSpPr/>
            <p:nvPr/>
          </p:nvSpPr>
          <p:spPr>
            <a:xfrm>
              <a:off x="9134063" y="2426607"/>
              <a:ext cx="2117602" cy="374653"/>
            </a:xfrm>
            <a:custGeom>
              <a:avLst/>
              <a:gdLst/>
              <a:ahLst/>
              <a:cxnLst/>
              <a:rect l="0" t="0" r="0" b="0"/>
              <a:pathLst>
                <a:path w="2117602" h="374653">
                  <a:moveTo>
                    <a:pt x="27431" y="374653"/>
                  </a:moveTo>
                  <a:lnTo>
                    <a:pt x="2090170" y="374653"/>
                  </a:lnTo>
                  <a:lnTo>
                    <a:pt x="2089065" y="374630"/>
                  </a:lnTo>
                  <a:lnTo>
                    <a:pt x="2093476" y="374452"/>
                  </a:lnTo>
                  <a:lnTo>
                    <a:pt x="2097802" y="373569"/>
                  </a:lnTo>
                  <a:lnTo>
                    <a:pt x="2101930" y="372004"/>
                  </a:lnTo>
                  <a:lnTo>
                    <a:pt x="2105753" y="369797"/>
                  </a:lnTo>
                  <a:lnTo>
                    <a:pt x="2109172" y="367005"/>
                  </a:lnTo>
                  <a:lnTo>
                    <a:pt x="2112100" y="363700"/>
                  </a:lnTo>
                  <a:lnTo>
                    <a:pt x="2114459" y="359969"/>
                  </a:lnTo>
                  <a:lnTo>
                    <a:pt x="2116190" y="355907"/>
                  </a:lnTo>
                  <a:lnTo>
                    <a:pt x="2117246" y="351621"/>
                  </a:lnTo>
                  <a:lnTo>
                    <a:pt x="2117602" y="347221"/>
                  </a:lnTo>
                  <a:lnTo>
                    <a:pt x="2117602" y="27431"/>
                  </a:lnTo>
                  <a:lnTo>
                    <a:pt x="2117246" y="23031"/>
                  </a:lnTo>
                  <a:lnTo>
                    <a:pt x="2116190" y="18745"/>
                  </a:lnTo>
                  <a:lnTo>
                    <a:pt x="2114459" y="14683"/>
                  </a:lnTo>
                  <a:lnTo>
                    <a:pt x="2112100" y="10952"/>
                  </a:lnTo>
                  <a:lnTo>
                    <a:pt x="2109172" y="7647"/>
                  </a:lnTo>
                  <a:lnTo>
                    <a:pt x="2105753" y="4855"/>
                  </a:lnTo>
                  <a:lnTo>
                    <a:pt x="2101930" y="2648"/>
                  </a:lnTo>
                  <a:lnTo>
                    <a:pt x="2097802" y="1083"/>
                  </a:lnTo>
                  <a:lnTo>
                    <a:pt x="2093476" y="200"/>
                  </a:lnTo>
                  <a:lnTo>
                    <a:pt x="209017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endParaRPr sz="1100"/>
            </a:p>
          </p:txBody>
        </p:sp>
        <p:sp>
          <p:nvSpPr>
            <p:cNvPr id="738" name="tx239">
              <a:extLst>
                <a:ext uri="{FF2B5EF4-FFF2-40B4-BE49-F238E27FC236}">
                  <a16:creationId xmlns:a16="http://schemas.microsoft.com/office/drawing/2014/main" id="{0CB32C7D-451F-82F3-7403-2A80FD397482}"/>
                </a:ext>
              </a:extLst>
            </p:cNvPr>
            <p:cNvSpPr/>
            <p:nvPr/>
          </p:nvSpPr>
          <p:spPr>
            <a:xfrm>
              <a:off x="9243791" y="2533159"/>
              <a:ext cx="1898146" cy="158372"/>
            </a:xfrm>
            <a:prstGeom prst="rect">
              <a:avLst/>
            </a:prstGeom>
            <a:noFill/>
          </p:spPr>
          <p:txBody>
            <a:bodyPr wrap="none" lIns="0" tIns="0" rIns="0" bIns="0" anchor="ctr" anchorCtr="1"/>
            <a:lstStyle/>
            <a:p>
              <a:pPr marL="0" marR="0" indent="0" algn="l">
                <a:lnSpc>
                  <a:spcPts val="1707"/>
                </a:lnSpc>
                <a:spcBef>
                  <a:spcPts val="0"/>
                </a:spcBef>
                <a:spcAft>
                  <a:spcPts val="0"/>
                </a:spcAft>
              </a:pPr>
              <a:r>
                <a:rPr sz="1100">
                  <a:solidFill>
                    <a:srgbClr val="000000">
                      <a:alpha val="100000"/>
                    </a:srgbClr>
                  </a:solidFill>
                  <a:latin typeface="Poppins"/>
                  <a:cs typeface="Poppins"/>
                </a:rPr>
                <a:t>Total =    712 cases</a:t>
              </a:r>
            </a:p>
          </p:txBody>
        </p:sp>
        <p:sp>
          <p:nvSpPr>
            <p:cNvPr id="739" name="rc240">
              <a:extLst>
                <a:ext uri="{FF2B5EF4-FFF2-40B4-BE49-F238E27FC236}">
                  <a16:creationId xmlns:a16="http://schemas.microsoft.com/office/drawing/2014/main" id="{6CF3085E-328B-F78F-9B94-DE7468053FA8}"/>
                </a:ext>
              </a:extLst>
            </p:cNvPr>
            <p:cNvSpPr/>
            <p:nvPr/>
          </p:nvSpPr>
          <p:spPr>
            <a:xfrm>
              <a:off x="8441450" y="2336443"/>
              <a:ext cx="3502826" cy="6104789"/>
            </a:xfrm>
            <a:prstGeom prst="rect">
              <a:avLst/>
            </a:prstGeom>
            <a:ln w="13550" cap="rnd">
              <a:solidFill>
                <a:srgbClr val="333333">
                  <a:alpha val="100000"/>
                </a:srgbClr>
              </a:solidFill>
              <a:prstDash val="solid"/>
              <a:round/>
            </a:ln>
          </p:spPr>
          <p:txBody>
            <a:bodyPr/>
            <a:lstStyle/>
            <a:p>
              <a:endParaRPr sz="1100"/>
            </a:p>
          </p:txBody>
        </p:sp>
        <p:sp>
          <p:nvSpPr>
            <p:cNvPr id="740" name="rc241">
              <a:extLst>
                <a:ext uri="{FF2B5EF4-FFF2-40B4-BE49-F238E27FC236}">
                  <a16:creationId xmlns:a16="http://schemas.microsoft.com/office/drawing/2014/main" id="{DB588EFA-9BDF-B6DE-5453-476C67640F2B}"/>
                </a:ext>
              </a:extLst>
            </p:cNvPr>
            <p:cNvSpPr/>
            <p:nvPr/>
          </p:nvSpPr>
          <p:spPr>
            <a:xfrm>
              <a:off x="11944277" y="2336443"/>
              <a:ext cx="3502826" cy="6104789"/>
            </a:xfrm>
            <a:prstGeom prst="rect">
              <a:avLst/>
            </a:prstGeom>
            <a:solidFill>
              <a:srgbClr val="FFFFFF">
                <a:alpha val="100000"/>
              </a:srgbClr>
            </a:solidFill>
          </p:spPr>
          <p:txBody>
            <a:bodyPr/>
            <a:lstStyle/>
            <a:p>
              <a:endParaRPr sz="1100"/>
            </a:p>
          </p:txBody>
        </p:sp>
        <p:sp>
          <p:nvSpPr>
            <p:cNvPr id="741" name="pl242">
              <a:extLst>
                <a:ext uri="{FF2B5EF4-FFF2-40B4-BE49-F238E27FC236}">
                  <a16:creationId xmlns:a16="http://schemas.microsoft.com/office/drawing/2014/main" id="{71634932-16DE-F8DB-BD78-958F35A75F02}"/>
                </a:ext>
              </a:extLst>
            </p:cNvPr>
            <p:cNvSpPr/>
            <p:nvPr/>
          </p:nvSpPr>
          <p:spPr>
            <a:xfrm>
              <a:off x="11944277" y="7280311"/>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742" name="pl243">
              <a:extLst>
                <a:ext uri="{FF2B5EF4-FFF2-40B4-BE49-F238E27FC236}">
                  <a16:creationId xmlns:a16="http://schemas.microsoft.com/office/drawing/2014/main" id="{847C4EEE-A4E1-030B-69FC-61E4E8DA6B2D}"/>
                </a:ext>
              </a:extLst>
            </p:cNvPr>
            <p:cNvSpPr/>
            <p:nvPr/>
          </p:nvSpPr>
          <p:spPr>
            <a:xfrm>
              <a:off x="11944277" y="5513447"/>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743" name="pl244">
              <a:extLst>
                <a:ext uri="{FF2B5EF4-FFF2-40B4-BE49-F238E27FC236}">
                  <a16:creationId xmlns:a16="http://schemas.microsoft.com/office/drawing/2014/main" id="{8A2AC7EE-F978-113A-49F7-FFD7B4355455}"/>
                </a:ext>
              </a:extLst>
            </p:cNvPr>
            <p:cNvSpPr/>
            <p:nvPr/>
          </p:nvSpPr>
          <p:spPr>
            <a:xfrm>
              <a:off x="11944277" y="3746582"/>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744" name="pl245">
              <a:extLst>
                <a:ext uri="{FF2B5EF4-FFF2-40B4-BE49-F238E27FC236}">
                  <a16:creationId xmlns:a16="http://schemas.microsoft.com/office/drawing/2014/main" id="{B0232D21-0F41-A029-2280-2953E4A5654D}"/>
                </a:ext>
              </a:extLst>
            </p:cNvPr>
            <p:cNvSpPr/>
            <p:nvPr/>
          </p:nvSpPr>
          <p:spPr>
            <a:xfrm>
              <a:off x="11944277" y="8163743"/>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745" name="pl246">
              <a:extLst>
                <a:ext uri="{FF2B5EF4-FFF2-40B4-BE49-F238E27FC236}">
                  <a16:creationId xmlns:a16="http://schemas.microsoft.com/office/drawing/2014/main" id="{2CF7535C-5811-3D69-D77D-0D433B5334A9}"/>
                </a:ext>
              </a:extLst>
            </p:cNvPr>
            <p:cNvSpPr/>
            <p:nvPr/>
          </p:nvSpPr>
          <p:spPr>
            <a:xfrm>
              <a:off x="11944277" y="6396879"/>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746" name="pl247">
              <a:extLst>
                <a:ext uri="{FF2B5EF4-FFF2-40B4-BE49-F238E27FC236}">
                  <a16:creationId xmlns:a16="http://schemas.microsoft.com/office/drawing/2014/main" id="{8F3C9CD1-5AA0-079C-704D-2065369CCDD9}"/>
                </a:ext>
              </a:extLst>
            </p:cNvPr>
            <p:cNvSpPr/>
            <p:nvPr/>
          </p:nvSpPr>
          <p:spPr>
            <a:xfrm>
              <a:off x="11944277" y="4630014"/>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747" name="pl248">
              <a:extLst>
                <a:ext uri="{FF2B5EF4-FFF2-40B4-BE49-F238E27FC236}">
                  <a16:creationId xmlns:a16="http://schemas.microsoft.com/office/drawing/2014/main" id="{10A694F2-0897-14AA-97B4-C112252123D1}"/>
                </a:ext>
              </a:extLst>
            </p:cNvPr>
            <p:cNvSpPr/>
            <p:nvPr/>
          </p:nvSpPr>
          <p:spPr>
            <a:xfrm>
              <a:off x="11944277" y="2863150"/>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748" name="rc249">
              <a:extLst>
                <a:ext uri="{FF2B5EF4-FFF2-40B4-BE49-F238E27FC236}">
                  <a16:creationId xmlns:a16="http://schemas.microsoft.com/office/drawing/2014/main" id="{DE3387EA-9107-F59F-4F2E-340AD4881D36}"/>
                </a:ext>
              </a:extLst>
            </p:cNvPr>
            <p:cNvSpPr/>
            <p:nvPr/>
          </p:nvSpPr>
          <p:spPr>
            <a:xfrm>
              <a:off x="12561578" y="8152258"/>
              <a:ext cx="258405" cy="883"/>
            </a:xfrm>
            <a:prstGeom prst="rect">
              <a:avLst/>
            </a:prstGeom>
            <a:solidFill>
              <a:srgbClr val="A6CEE3">
                <a:alpha val="100000"/>
              </a:srgbClr>
            </a:solidFill>
          </p:spPr>
          <p:txBody>
            <a:bodyPr/>
            <a:lstStyle/>
            <a:p>
              <a:endParaRPr sz="1100"/>
            </a:p>
          </p:txBody>
        </p:sp>
        <p:sp>
          <p:nvSpPr>
            <p:cNvPr id="749" name="rc250">
              <a:extLst>
                <a:ext uri="{FF2B5EF4-FFF2-40B4-BE49-F238E27FC236}">
                  <a16:creationId xmlns:a16="http://schemas.microsoft.com/office/drawing/2014/main" id="{5E98EFCC-E220-503C-50B5-D102BBE25A7A}"/>
                </a:ext>
              </a:extLst>
            </p:cNvPr>
            <p:cNvSpPr/>
            <p:nvPr/>
          </p:nvSpPr>
          <p:spPr>
            <a:xfrm>
              <a:off x="13710046" y="8161976"/>
              <a:ext cx="258405" cy="883"/>
            </a:xfrm>
            <a:prstGeom prst="rect">
              <a:avLst/>
            </a:prstGeom>
            <a:solidFill>
              <a:srgbClr val="A6CEE3">
                <a:alpha val="100000"/>
              </a:srgbClr>
            </a:solidFill>
          </p:spPr>
          <p:txBody>
            <a:bodyPr/>
            <a:lstStyle/>
            <a:p>
              <a:endParaRPr sz="1100"/>
            </a:p>
          </p:txBody>
        </p:sp>
        <p:sp>
          <p:nvSpPr>
            <p:cNvPr id="750" name="rc251">
              <a:extLst>
                <a:ext uri="{FF2B5EF4-FFF2-40B4-BE49-F238E27FC236}">
                  <a16:creationId xmlns:a16="http://schemas.microsoft.com/office/drawing/2014/main" id="{2823C3AA-5061-364B-1C24-2C082A57BC92}"/>
                </a:ext>
              </a:extLst>
            </p:cNvPr>
            <p:cNvSpPr/>
            <p:nvPr/>
          </p:nvSpPr>
          <p:spPr>
            <a:xfrm>
              <a:off x="11987345" y="8158442"/>
              <a:ext cx="258405" cy="5300"/>
            </a:xfrm>
            <a:prstGeom prst="rect">
              <a:avLst/>
            </a:prstGeom>
            <a:solidFill>
              <a:srgbClr val="1F78B4">
                <a:alpha val="100000"/>
              </a:srgbClr>
            </a:solidFill>
          </p:spPr>
          <p:txBody>
            <a:bodyPr/>
            <a:lstStyle/>
            <a:p>
              <a:endParaRPr sz="1100"/>
            </a:p>
          </p:txBody>
        </p:sp>
        <p:sp>
          <p:nvSpPr>
            <p:cNvPr id="751" name="rc252">
              <a:extLst>
                <a:ext uri="{FF2B5EF4-FFF2-40B4-BE49-F238E27FC236}">
                  <a16:creationId xmlns:a16="http://schemas.microsoft.com/office/drawing/2014/main" id="{E56174B6-B08A-E8C5-B579-C46B29D968E9}"/>
                </a:ext>
              </a:extLst>
            </p:cNvPr>
            <p:cNvSpPr/>
            <p:nvPr/>
          </p:nvSpPr>
          <p:spPr>
            <a:xfrm>
              <a:off x="12274461" y="8157559"/>
              <a:ext cx="258405" cy="4417"/>
            </a:xfrm>
            <a:prstGeom prst="rect">
              <a:avLst/>
            </a:prstGeom>
            <a:solidFill>
              <a:srgbClr val="1F78B4">
                <a:alpha val="100000"/>
              </a:srgbClr>
            </a:solidFill>
          </p:spPr>
          <p:txBody>
            <a:bodyPr/>
            <a:lstStyle/>
            <a:p>
              <a:endParaRPr sz="1100"/>
            </a:p>
          </p:txBody>
        </p:sp>
        <p:sp>
          <p:nvSpPr>
            <p:cNvPr id="752" name="rc253">
              <a:extLst>
                <a:ext uri="{FF2B5EF4-FFF2-40B4-BE49-F238E27FC236}">
                  <a16:creationId xmlns:a16="http://schemas.microsoft.com/office/drawing/2014/main" id="{0895FF3D-4059-EF6F-E0FA-927EC4886413}"/>
                </a:ext>
              </a:extLst>
            </p:cNvPr>
            <p:cNvSpPr/>
            <p:nvPr/>
          </p:nvSpPr>
          <p:spPr>
            <a:xfrm>
              <a:off x="12561578" y="8153142"/>
              <a:ext cx="258405" cy="9717"/>
            </a:xfrm>
            <a:prstGeom prst="rect">
              <a:avLst/>
            </a:prstGeom>
            <a:solidFill>
              <a:srgbClr val="1F78B4">
                <a:alpha val="100000"/>
              </a:srgbClr>
            </a:solidFill>
          </p:spPr>
          <p:txBody>
            <a:bodyPr/>
            <a:lstStyle/>
            <a:p>
              <a:endParaRPr sz="1100"/>
            </a:p>
          </p:txBody>
        </p:sp>
        <p:sp>
          <p:nvSpPr>
            <p:cNvPr id="753" name="rc254">
              <a:extLst>
                <a:ext uri="{FF2B5EF4-FFF2-40B4-BE49-F238E27FC236}">
                  <a16:creationId xmlns:a16="http://schemas.microsoft.com/office/drawing/2014/main" id="{B092D37A-7CDF-12D0-0FB7-11E43EEACDF7}"/>
                </a:ext>
              </a:extLst>
            </p:cNvPr>
            <p:cNvSpPr/>
            <p:nvPr/>
          </p:nvSpPr>
          <p:spPr>
            <a:xfrm>
              <a:off x="12848695" y="8152258"/>
              <a:ext cx="258405" cy="10601"/>
            </a:xfrm>
            <a:prstGeom prst="rect">
              <a:avLst/>
            </a:prstGeom>
            <a:solidFill>
              <a:srgbClr val="1F78B4">
                <a:alpha val="100000"/>
              </a:srgbClr>
            </a:solidFill>
          </p:spPr>
          <p:txBody>
            <a:bodyPr/>
            <a:lstStyle/>
            <a:p>
              <a:endParaRPr sz="1100"/>
            </a:p>
          </p:txBody>
        </p:sp>
        <p:sp>
          <p:nvSpPr>
            <p:cNvPr id="754" name="rc255">
              <a:extLst>
                <a:ext uri="{FF2B5EF4-FFF2-40B4-BE49-F238E27FC236}">
                  <a16:creationId xmlns:a16="http://schemas.microsoft.com/office/drawing/2014/main" id="{A1551802-2B4C-F84F-CBAA-E6BC1A32DC88}"/>
                </a:ext>
              </a:extLst>
            </p:cNvPr>
            <p:cNvSpPr/>
            <p:nvPr/>
          </p:nvSpPr>
          <p:spPr>
            <a:xfrm>
              <a:off x="13135812" y="8155792"/>
              <a:ext cx="258405" cy="6184"/>
            </a:xfrm>
            <a:prstGeom prst="rect">
              <a:avLst/>
            </a:prstGeom>
            <a:solidFill>
              <a:srgbClr val="1F78B4">
                <a:alpha val="100000"/>
              </a:srgbClr>
            </a:solidFill>
          </p:spPr>
          <p:txBody>
            <a:bodyPr/>
            <a:lstStyle/>
            <a:p>
              <a:endParaRPr sz="1100"/>
            </a:p>
          </p:txBody>
        </p:sp>
        <p:sp>
          <p:nvSpPr>
            <p:cNvPr id="755" name="rc256">
              <a:extLst>
                <a:ext uri="{FF2B5EF4-FFF2-40B4-BE49-F238E27FC236}">
                  <a16:creationId xmlns:a16="http://schemas.microsoft.com/office/drawing/2014/main" id="{DBED18F3-A86E-5262-4358-841FEB215909}"/>
                </a:ext>
              </a:extLst>
            </p:cNvPr>
            <p:cNvSpPr/>
            <p:nvPr/>
          </p:nvSpPr>
          <p:spPr>
            <a:xfrm>
              <a:off x="13422929" y="8161093"/>
              <a:ext cx="258405" cy="0"/>
            </a:xfrm>
            <a:prstGeom prst="rect">
              <a:avLst/>
            </a:prstGeom>
            <a:solidFill>
              <a:srgbClr val="1F78B4">
                <a:alpha val="100000"/>
              </a:srgbClr>
            </a:solidFill>
          </p:spPr>
          <p:txBody>
            <a:bodyPr/>
            <a:lstStyle/>
            <a:p>
              <a:endParaRPr sz="1100"/>
            </a:p>
          </p:txBody>
        </p:sp>
        <p:sp>
          <p:nvSpPr>
            <p:cNvPr id="756" name="rc257">
              <a:extLst>
                <a:ext uri="{FF2B5EF4-FFF2-40B4-BE49-F238E27FC236}">
                  <a16:creationId xmlns:a16="http://schemas.microsoft.com/office/drawing/2014/main" id="{284A46F2-632F-73FE-859F-7F449418D2C5}"/>
                </a:ext>
              </a:extLst>
            </p:cNvPr>
            <p:cNvSpPr/>
            <p:nvPr/>
          </p:nvSpPr>
          <p:spPr>
            <a:xfrm>
              <a:off x="13710046" y="8162860"/>
              <a:ext cx="258405" cy="883"/>
            </a:xfrm>
            <a:prstGeom prst="rect">
              <a:avLst/>
            </a:prstGeom>
            <a:solidFill>
              <a:srgbClr val="1F78B4">
                <a:alpha val="100000"/>
              </a:srgbClr>
            </a:solidFill>
          </p:spPr>
          <p:txBody>
            <a:bodyPr/>
            <a:lstStyle/>
            <a:p>
              <a:endParaRPr sz="1100"/>
            </a:p>
          </p:txBody>
        </p:sp>
        <p:sp>
          <p:nvSpPr>
            <p:cNvPr id="757" name="rc258">
              <a:extLst>
                <a:ext uri="{FF2B5EF4-FFF2-40B4-BE49-F238E27FC236}">
                  <a16:creationId xmlns:a16="http://schemas.microsoft.com/office/drawing/2014/main" id="{D15D13A3-83D9-FB20-AA41-2768FBA9E5A8}"/>
                </a:ext>
              </a:extLst>
            </p:cNvPr>
            <p:cNvSpPr/>
            <p:nvPr/>
          </p:nvSpPr>
          <p:spPr>
            <a:xfrm>
              <a:off x="13997163" y="8157559"/>
              <a:ext cx="258405" cy="0"/>
            </a:xfrm>
            <a:prstGeom prst="rect">
              <a:avLst/>
            </a:prstGeom>
            <a:solidFill>
              <a:srgbClr val="1F78B4">
                <a:alpha val="100000"/>
              </a:srgbClr>
            </a:solidFill>
          </p:spPr>
          <p:txBody>
            <a:bodyPr/>
            <a:lstStyle/>
            <a:p>
              <a:endParaRPr sz="1100"/>
            </a:p>
          </p:txBody>
        </p:sp>
        <p:sp>
          <p:nvSpPr>
            <p:cNvPr id="758" name="rc259">
              <a:extLst>
                <a:ext uri="{FF2B5EF4-FFF2-40B4-BE49-F238E27FC236}">
                  <a16:creationId xmlns:a16="http://schemas.microsoft.com/office/drawing/2014/main" id="{1E18E382-7DF9-340E-7B54-04C793699E3C}"/>
                </a:ext>
              </a:extLst>
            </p:cNvPr>
            <p:cNvSpPr/>
            <p:nvPr/>
          </p:nvSpPr>
          <p:spPr>
            <a:xfrm>
              <a:off x="14284280" y="8151375"/>
              <a:ext cx="258405" cy="0"/>
            </a:xfrm>
            <a:prstGeom prst="rect">
              <a:avLst/>
            </a:prstGeom>
            <a:solidFill>
              <a:srgbClr val="1F78B4">
                <a:alpha val="100000"/>
              </a:srgbClr>
            </a:solidFill>
          </p:spPr>
          <p:txBody>
            <a:bodyPr/>
            <a:lstStyle/>
            <a:p>
              <a:endParaRPr sz="1100"/>
            </a:p>
          </p:txBody>
        </p:sp>
        <p:sp>
          <p:nvSpPr>
            <p:cNvPr id="759" name="rc260">
              <a:extLst>
                <a:ext uri="{FF2B5EF4-FFF2-40B4-BE49-F238E27FC236}">
                  <a16:creationId xmlns:a16="http://schemas.microsoft.com/office/drawing/2014/main" id="{480F87A5-3528-D701-4B0A-46BC561B54CF}"/>
                </a:ext>
              </a:extLst>
            </p:cNvPr>
            <p:cNvSpPr/>
            <p:nvPr/>
          </p:nvSpPr>
          <p:spPr>
            <a:xfrm>
              <a:off x="14571397" y="8154025"/>
              <a:ext cx="258405" cy="0"/>
            </a:xfrm>
            <a:prstGeom prst="rect">
              <a:avLst/>
            </a:prstGeom>
            <a:solidFill>
              <a:srgbClr val="1F78B4">
                <a:alpha val="100000"/>
              </a:srgbClr>
            </a:solidFill>
          </p:spPr>
          <p:txBody>
            <a:bodyPr/>
            <a:lstStyle/>
            <a:p>
              <a:endParaRPr sz="1100"/>
            </a:p>
          </p:txBody>
        </p:sp>
        <p:sp>
          <p:nvSpPr>
            <p:cNvPr id="760" name="rc261">
              <a:extLst>
                <a:ext uri="{FF2B5EF4-FFF2-40B4-BE49-F238E27FC236}">
                  <a16:creationId xmlns:a16="http://schemas.microsoft.com/office/drawing/2014/main" id="{33016FA5-DE8E-D0E4-381B-F53630DA1DBD}"/>
                </a:ext>
              </a:extLst>
            </p:cNvPr>
            <p:cNvSpPr/>
            <p:nvPr/>
          </p:nvSpPr>
          <p:spPr>
            <a:xfrm>
              <a:off x="14858514" y="8113387"/>
              <a:ext cx="258405" cy="0"/>
            </a:xfrm>
            <a:prstGeom prst="rect">
              <a:avLst/>
            </a:prstGeom>
            <a:solidFill>
              <a:srgbClr val="1F78B4">
                <a:alpha val="100000"/>
              </a:srgbClr>
            </a:solidFill>
          </p:spPr>
          <p:txBody>
            <a:bodyPr/>
            <a:lstStyle/>
            <a:p>
              <a:endParaRPr sz="1100"/>
            </a:p>
          </p:txBody>
        </p:sp>
        <p:sp>
          <p:nvSpPr>
            <p:cNvPr id="761" name="rc262">
              <a:extLst>
                <a:ext uri="{FF2B5EF4-FFF2-40B4-BE49-F238E27FC236}">
                  <a16:creationId xmlns:a16="http://schemas.microsoft.com/office/drawing/2014/main" id="{BF90E7F8-F9DB-A3F8-57FB-6758AC1A954C}"/>
                </a:ext>
              </a:extLst>
            </p:cNvPr>
            <p:cNvSpPr/>
            <p:nvPr/>
          </p:nvSpPr>
          <p:spPr>
            <a:xfrm>
              <a:off x="15145631" y="8139890"/>
              <a:ext cx="258405" cy="0"/>
            </a:xfrm>
            <a:prstGeom prst="rect">
              <a:avLst/>
            </a:prstGeom>
            <a:solidFill>
              <a:srgbClr val="1F78B4">
                <a:alpha val="100000"/>
              </a:srgbClr>
            </a:solidFill>
          </p:spPr>
          <p:txBody>
            <a:bodyPr/>
            <a:lstStyle/>
            <a:p>
              <a:endParaRPr sz="1100"/>
            </a:p>
          </p:txBody>
        </p:sp>
        <p:sp>
          <p:nvSpPr>
            <p:cNvPr id="762" name="rc263">
              <a:extLst>
                <a:ext uri="{FF2B5EF4-FFF2-40B4-BE49-F238E27FC236}">
                  <a16:creationId xmlns:a16="http://schemas.microsoft.com/office/drawing/2014/main" id="{1217C581-11EC-FB68-8C77-2006E9AA224D}"/>
                </a:ext>
              </a:extLst>
            </p:cNvPr>
            <p:cNvSpPr/>
            <p:nvPr/>
          </p:nvSpPr>
          <p:spPr>
            <a:xfrm>
              <a:off x="12561578" y="8162860"/>
              <a:ext cx="258405" cy="883"/>
            </a:xfrm>
            <a:prstGeom prst="rect">
              <a:avLst/>
            </a:prstGeom>
            <a:solidFill>
              <a:srgbClr val="B2DF8A">
                <a:alpha val="100000"/>
              </a:srgbClr>
            </a:solidFill>
          </p:spPr>
          <p:txBody>
            <a:bodyPr/>
            <a:lstStyle/>
            <a:p>
              <a:endParaRPr sz="1100"/>
            </a:p>
          </p:txBody>
        </p:sp>
        <p:sp>
          <p:nvSpPr>
            <p:cNvPr id="763" name="rc264">
              <a:extLst>
                <a:ext uri="{FF2B5EF4-FFF2-40B4-BE49-F238E27FC236}">
                  <a16:creationId xmlns:a16="http://schemas.microsoft.com/office/drawing/2014/main" id="{CC7290D2-67F2-0D8B-4D02-C86C5B26A488}"/>
                </a:ext>
              </a:extLst>
            </p:cNvPr>
            <p:cNvSpPr/>
            <p:nvPr/>
          </p:nvSpPr>
          <p:spPr>
            <a:xfrm>
              <a:off x="12848695" y="8162860"/>
              <a:ext cx="258405" cy="883"/>
            </a:xfrm>
            <a:prstGeom prst="rect">
              <a:avLst/>
            </a:prstGeom>
            <a:solidFill>
              <a:srgbClr val="B2DF8A">
                <a:alpha val="100000"/>
              </a:srgbClr>
            </a:solidFill>
          </p:spPr>
          <p:txBody>
            <a:bodyPr/>
            <a:lstStyle/>
            <a:p>
              <a:endParaRPr sz="1100"/>
            </a:p>
          </p:txBody>
        </p:sp>
        <p:sp>
          <p:nvSpPr>
            <p:cNvPr id="764" name="rc265">
              <a:extLst>
                <a:ext uri="{FF2B5EF4-FFF2-40B4-BE49-F238E27FC236}">
                  <a16:creationId xmlns:a16="http://schemas.microsoft.com/office/drawing/2014/main" id="{BD861D14-2460-2F7D-2F58-6D8E6CDE50CB}"/>
                </a:ext>
              </a:extLst>
            </p:cNvPr>
            <p:cNvSpPr/>
            <p:nvPr/>
          </p:nvSpPr>
          <p:spPr>
            <a:xfrm>
              <a:off x="13135812" y="8161976"/>
              <a:ext cx="258405" cy="883"/>
            </a:xfrm>
            <a:prstGeom prst="rect">
              <a:avLst/>
            </a:prstGeom>
            <a:solidFill>
              <a:srgbClr val="B2DF8A">
                <a:alpha val="100000"/>
              </a:srgbClr>
            </a:solidFill>
          </p:spPr>
          <p:txBody>
            <a:bodyPr/>
            <a:lstStyle/>
            <a:p>
              <a:endParaRPr sz="1100"/>
            </a:p>
          </p:txBody>
        </p:sp>
        <p:sp>
          <p:nvSpPr>
            <p:cNvPr id="765" name="rc266">
              <a:extLst>
                <a:ext uri="{FF2B5EF4-FFF2-40B4-BE49-F238E27FC236}">
                  <a16:creationId xmlns:a16="http://schemas.microsoft.com/office/drawing/2014/main" id="{EFEF41D6-03B6-B980-279C-486107562D3E}"/>
                </a:ext>
              </a:extLst>
            </p:cNvPr>
            <p:cNvSpPr/>
            <p:nvPr/>
          </p:nvSpPr>
          <p:spPr>
            <a:xfrm>
              <a:off x="11987345" y="8163743"/>
              <a:ext cx="258405" cy="0"/>
            </a:xfrm>
            <a:prstGeom prst="rect">
              <a:avLst/>
            </a:prstGeom>
            <a:solidFill>
              <a:srgbClr val="CAB2D6">
                <a:alpha val="100000"/>
              </a:srgbClr>
            </a:solidFill>
          </p:spPr>
          <p:txBody>
            <a:bodyPr/>
            <a:lstStyle/>
            <a:p>
              <a:endParaRPr sz="1100"/>
            </a:p>
          </p:txBody>
        </p:sp>
        <p:sp>
          <p:nvSpPr>
            <p:cNvPr id="766" name="rc267">
              <a:extLst>
                <a:ext uri="{FF2B5EF4-FFF2-40B4-BE49-F238E27FC236}">
                  <a16:creationId xmlns:a16="http://schemas.microsoft.com/office/drawing/2014/main" id="{CD4C8615-7D9E-AD52-5C87-8BD927FF1D15}"/>
                </a:ext>
              </a:extLst>
            </p:cNvPr>
            <p:cNvSpPr/>
            <p:nvPr/>
          </p:nvSpPr>
          <p:spPr>
            <a:xfrm>
              <a:off x="12274461" y="8161976"/>
              <a:ext cx="258405" cy="0"/>
            </a:xfrm>
            <a:prstGeom prst="rect">
              <a:avLst/>
            </a:prstGeom>
            <a:solidFill>
              <a:srgbClr val="CAB2D6">
                <a:alpha val="100000"/>
              </a:srgbClr>
            </a:solidFill>
          </p:spPr>
          <p:txBody>
            <a:bodyPr/>
            <a:lstStyle/>
            <a:p>
              <a:endParaRPr sz="1100"/>
            </a:p>
          </p:txBody>
        </p:sp>
        <p:sp>
          <p:nvSpPr>
            <p:cNvPr id="767" name="rc268">
              <a:extLst>
                <a:ext uri="{FF2B5EF4-FFF2-40B4-BE49-F238E27FC236}">
                  <a16:creationId xmlns:a16="http://schemas.microsoft.com/office/drawing/2014/main" id="{4F881C3E-C993-C72C-3C82-3FE26CDB5C1D}"/>
                </a:ext>
              </a:extLst>
            </p:cNvPr>
            <p:cNvSpPr/>
            <p:nvPr/>
          </p:nvSpPr>
          <p:spPr>
            <a:xfrm>
              <a:off x="12561578" y="8163743"/>
              <a:ext cx="258405" cy="0"/>
            </a:xfrm>
            <a:prstGeom prst="rect">
              <a:avLst/>
            </a:prstGeom>
            <a:solidFill>
              <a:srgbClr val="CAB2D6">
                <a:alpha val="100000"/>
              </a:srgbClr>
            </a:solidFill>
          </p:spPr>
          <p:txBody>
            <a:bodyPr/>
            <a:lstStyle/>
            <a:p>
              <a:endParaRPr sz="1100"/>
            </a:p>
          </p:txBody>
        </p:sp>
        <p:sp>
          <p:nvSpPr>
            <p:cNvPr id="768" name="rc269">
              <a:extLst>
                <a:ext uri="{FF2B5EF4-FFF2-40B4-BE49-F238E27FC236}">
                  <a16:creationId xmlns:a16="http://schemas.microsoft.com/office/drawing/2014/main" id="{D9239A56-E5B8-BE5B-E740-DC014A4DCEA4}"/>
                </a:ext>
              </a:extLst>
            </p:cNvPr>
            <p:cNvSpPr/>
            <p:nvPr/>
          </p:nvSpPr>
          <p:spPr>
            <a:xfrm>
              <a:off x="12848695" y="8163743"/>
              <a:ext cx="258405" cy="0"/>
            </a:xfrm>
            <a:prstGeom prst="rect">
              <a:avLst/>
            </a:prstGeom>
            <a:solidFill>
              <a:srgbClr val="CAB2D6">
                <a:alpha val="100000"/>
              </a:srgbClr>
            </a:solidFill>
          </p:spPr>
          <p:txBody>
            <a:bodyPr/>
            <a:lstStyle/>
            <a:p>
              <a:endParaRPr sz="1100"/>
            </a:p>
          </p:txBody>
        </p:sp>
        <p:sp>
          <p:nvSpPr>
            <p:cNvPr id="769" name="rc270">
              <a:extLst>
                <a:ext uri="{FF2B5EF4-FFF2-40B4-BE49-F238E27FC236}">
                  <a16:creationId xmlns:a16="http://schemas.microsoft.com/office/drawing/2014/main" id="{BD2C3DA6-CC03-C994-0E1A-3D40B8A99B9F}"/>
                </a:ext>
              </a:extLst>
            </p:cNvPr>
            <p:cNvSpPr/>
            <p:nvPr/>
          </p:nvSpPr>
          <p:spPr>
            <a:xfrm>
              <a:off x="13135812" y="8162860"/>
              <a:ext cx="258405" cy="0"/>
            </a:xfrm>
            <a:prstGeom prst="rect">
              <a:avLst/>
            </a:prstGeom>
            <a:solidFill>
              <a:srgbClr val="CAB2D6">
                <a:alpha val="100000"/>
              </a:srgbClr>
            </a:solidFill>
          </p:spPr>
          <p:txBody>
            <a:bodyPr/>
            <a:lstStyle/>
            <a:p>
              <a:endParaRPr sz="1100"/>
            </a:p>
          </p:txBody>
        </p:sp>
        <p:sp>
          <p:nvSpPr>
            <p:cNvPr id="770" name="rc271">
              <a:extLst>
                <a:ext uri="{FF2B5EF4-FFF2-40B4-BE49-F238E27FC236}">
                  <a16:creationId xmlns:a16="http://schemas.microsoft.com/office/drawing/2014/main" id="{0D8C65D6-BA29-5A62-7A49-DF414F1C5875}"/>
                </a:ext>
              </a:extLst>
            </p:cNvPr>
            <p:cNvSpPr/>
            <p:nvPr/>
          </p:nvSpPr>
          <p:spPr>
            <a:xfrm>
              <a:off x="13422929" y="8161093"/>
              <a:ext cx="258405" cy="0"/>
            </a:xfrm>
            <a:prstGeom prst="rect">
              <a:avLst/>
            </a:prstGeom>
            <a:solidFill>
              <a:srgbClr val="CAB2D6">
                <a:alpha val="100000"/>
              </a:srgbClr>
            </a:solidFill>
          </p:spPr>
          <p:txBody>
            <a:bodyPr/>
            <a:lstStyle/>
            <a:p>
              <a:endParaRPr sz="1100"/>
            </a:p>
          </p:txBody>
        </p:sp>
        <p:sp>
          <p:nvSpPr>
            <p:cNvPr id="771" name="rc272">
              <a:extLst>
                <a:ext uri="{FF2B5EF4-FFF2-40B4-BE49-F238E27FC236}">
                  <a16:creationId xmlns:a16="http://schemas.microsoft.com/office/drawing/2014/main" id="{F76C578A-DC21-06C0-022A-AEC5C74A3462}"/>
                </a:ext>
              </a:extLst>
            </p:cNvPr>
            <p:cNvSpPr/>
            <p:nvPr/>
          </p:nvSpPr>
          <p:spPr>
            <a:xfrm>
              <a:off x="13710046" y="8163743"/>
              <a:ext cx="258405" cy="0"/>
            </a:xfrm>
            <a:prstGeom prst="rect">
              <a:avLst/>
            </a:prstGeom>
            <a:solidFill>
              <a:srgbClr val="CAB2D6">
                <a:alpha val="100000"/>
              </a:srgbClr>
            </a:solidFill>
          </p:spPr>
          <p:txBody>
            <a:bodyPr/>
            <a:lstStyle/>
            <a:p>
              <a:endParaRPr sz="1100"/>
            </a:p>
          </p:txBody>
        </p:sp>
        <p:sp>
          <p:nvSpPr>
            <p:cNvPr id="772" name="rc273">
              <a:extLst>
                <a:ext uri="{FF2B5EF4-FFF2-40B4-BE49-F238E27FC236}">
                  <a16:creationId xmlns:a16="http://schemas.microsoft.com/office/drawing/2014/main" id="{19379B34-800F-48CC-778B-90AEBAEF542D}"/>
                </a:ext>
              </a:extLst>
            </p:cNvPr>
            <p:cNvSpPr/>
            <p:nvPr/>
          </p:nvSpPr>
          <p:spPr>
            <a:xfrm>
              <a:off x="13997163" y="8157559"/>
              <a:ext cx="258405" cy="0"/>
            </a:xfrm>
            <a:prstGeom prst="rect">
              <a:avLst/>
            </a:prstGeom>
            <a:solidFill>
              <a:srgbClr val="CAB2D6">
                <a:alpha val="100000"/>
              </a:srgbClr>
            </a:solidFill>
          </p:spPr>
          <p:txBody>
            <a:bodyPr/>
            <a:lstStyle/>
            <a:p>
              <a:endParaRPr sz="1100"/>
            </a:p>
          </p:txBody>
        </p:sp>
        <p:sp>
          <p:nvSpPr>
            <p:cNvPr id="773" name="rc274">
              <a:extLst>
                <a:ext uri="{FF2B5EF4-FFF2-40B4-BE49-F238E27FC236}">
                  <a16:creationId xmlns:a16="http://schemas.microsoft.com/office/drawing/2014/main" id="{7F913AFA-BD3B-A3A2-CC15-4C11DA04B0F0}"/>
                </a:ext>
              </a:extLst>
            </p:cNvPr>
            <p:cNvSpPr/>
            <p:nvPr/>
          </p:nvSpPr>
          <p:spPr>
            <a:xfrm>
              <a:off x="14284280" y="8151375"/>
              <a:ext cx="258405" cy="883"/>
            </a:xfrm>
            <a:prstGeom prst="rect">
              <a:avLst/>
            </a:prstGeom>
            <a:solidFill>
              <a:srgbClr val="CAB2D6">
                <a:alpha val="100000"/>
              </a:srgbClr>
            </a:solidFill>
          </p:spPr>
          <p:txBody>
            <a:bodyPr/>
            <a:lstStyle/>
            <a:p>
              <a:endParaRPr sz="1100"/>
            </a:p>
          </p:txBody>
        </p:sp>
        <p:sp>
          <p:nvSpPr>
            <p:cNvPr id="774" name="rc275">
              <a:extLst>
                <a:ext uri="{FF2B5EF4-FFF2-40B4-BE49-F238E27FC236}">
                  <a16:creationId xmlns:a16="http://schemas.microsoft.com/office/drawing/2014/main" id="{9FA6625F-2581-94AF-FBD7-F6486D2736C1}"/>
                </a:ext>
              </a:extLst>
            </p:cNvPr>
            <p:cNvSpPr/>
            <p:nvPr/>
          </p:nvSpPr>
          <p:spPr>
            <a:xfrm>
              <a:off x="14571397" y="8154025"/>
              <a:ext cx="258405" cy="0"/>
            </a:xfrm>
            <a:prstGeom prst="rect">
              <a:avLst/>
            </a:prstGeom>
            <a:solidFill>
              <a:srgbClr val="CAB2D6">
                <a:alpha val="100000"/>
              </a:srgbClr>
            </a:solidFill>
          </p:spPr>
          <p:txBody>
            <a:bodyPr/>
            <a:lstStyle/>
            <a:p>
              <a:endParaRPr sz="1100"/>
            </a:p>
          </p:txBody>
        </p:sp>
        <p:sp>
          <p:nvSpPr>
            <p:cNvPr id="775" name="rc276">
              <a:extLst>
                <a:ext uri="{FF2B5EF4-FFF2-40B4-BE49-F238E27FC236}">
                  <a16:creationId xmlns:a16="http://schemas.microsoft.com/office/drawing/2014/main" id="{F44DBD35-D3A0-733D-A5B6-136708DC3FBC}"/>
                </a:ext>
              </a:extLst>
            </p:cNvPr>
            <p:cNvSpPr/>
            <p:nvPr/>
          </p:nvSpPr>
          <p:spPr>
            <a:xfrm>
              <a:off x="14858514" y="8113387"/>
              <a:ext cx="258405" cy="0"/>
            </a:xfrm>
            <a:prstGeom prst="rect">
              <a:avLst/>
            </a:prstGeom>
            <a:solidFill>
              <a:srgbClr val="CAB2D6">
                <a:alpha val="100000"/>
              </a:srgbClr>
            </a:solidFill>
          </p:spPr>
          <p:txBody>
            <a:bodyPr/>
            <a:lstStyle/>
            <a:p>
              <a:endParaRPr sz="1100"/>
            </a:p>
          </p:txBody>
        </p:sp>
        <p:sp>
          <p:nvSpPr>
            <p:cNvPr id="776" name="rc277">
              <a:extLst>
                <a:ext uri="{FF2B5EF4-FFF2-40B4-BE49-F238E27FC236}">
                  <a16:creationId xmlns:a16="http://schemas.microsoft.com/office/drawing/2014/main" id="{11D845A5-1C59-5764-A487-9EF6EE1782C7}"/>
                </a:ext>
              </a:extLst>
            </p:cNvPr>
            <p:cNvSpPr/>
            <p:nvPr/>
          </p:nvSpPr>
          <p:spPr>
            <a:xfrm>
              <a:off x="15145631" y="8139890"/>
              <a:ext cx="258405" cy="0"/>
            </a:xfrm>
            <a:prstGeom prst="rect">
              <a:avLst/>
            </a:prstGeom>
            <a:solidFill>
              <a:srgbClr val="CAB2D6">
                <a:alpha val="100000"/>
              </a:srgbClr>
            </a:solidFill>
          </p:spPr>
          <p:txBody>
            <a:bodyPr/>
            <a:lstStyle/>
            <a:p>
              <a:endParaRPr sz="1100"/>
            </a:p>
          </p:txBody>
        </p:sp>
        <p:sp>
          <p:nvSpPr>
            <p:cNvPr id="777" name="rc278">
              <a:extLst>
                <a:ext uri="{FF2B5EF4-FFF2-40B4-BE49-F238E27FC236}">
                  <a16:creationId xmlns:a16="http://schemas.microsoft.com/office/drawing/2014/main" id="{86E8C6D0-2F70-EE1F-99D3-9865D1CED2BF}"/>
                </a:ext>
              </a:extLst>
            </p:cNvPr>
            <p:cNvSpPr/>
            <p:nvPr/>
          </p:nvSpPr>
          <p:spPr>
            <a:xfrm>
              <a:off x="11987345" y="8163743"/>
              <a:ext cx="258405" cy="0"/>
            </a:xfrm>
            <a:prstGeom prst="rect">
              <a:avLst/>
            </a:prstGeom>
            <a:solidFill>
              <a:srgbClr val="FFFF99">
                <a:alpha val="100000"/>
              </a:srgbClr>
            </a:solidFill>
          </p:spPr>
          <p:txBody>
            <a:bodyPr/>
            <a:lstStyle/>
            <a:p>
              <a:endParaRPr sz="1100"/>
            </a:p>
          </p:txBody>
        </p:sp>
        <p:sp>
          <p:nvSpPr>
            <p:cNvPr id="778" name="rc279">
              <a:extLst>
                <a:ext uri="{FF2B5EF4-FFF2-40B4-BE49-F238E27FC236}">
                  <a16:creationId xmlns:a16="http://schemas.microsoft.com/office/drawing/2014/main" id="{58FF6E15-27C8-C01C-E58A-777E3303A3A7}"/>
                </a:ext>
              </a:extLst>
            </p:cNvPr>
            <p:cNvSpPr/>
            <p:nvPr/>
          </p:nvSpPr>
          <p:spPr>
            <a:xfrm>
              <a:off x="12274461" y="8161976"/>
              <a:ext cx="258405" cy="1766"/>
            </a:xfrm>
            <a:prstGeom prst="rect">
              <a:avLst/>
            </a:prstGeom>
            <a:solidFill>
              <a:srgbClr val="FFFF99">
                <a:alpha val="100000"/>
              </a:srgbClr>
            </a:solidFill>
          </p:spPr>
          <p:txBody>
            <a:bodyPr/>
            <a:lstStyle/>
            <a:p>
              <a:endParaRPr sz="1100"/>
            </a:p>
          </p:txBody>
        </p:sp>
        <p:sp>
          <p:nvSpPr>
            <p:cNvPr id="779" name="rc280">
              <a:extLst>
                <a:ext uri="{FF2B5EF4-FFF2-40B4-BE49-F238E27FC236}">
                  <a16:creationId xmlns:a16="http://schemas.microsoft.com/office/drawing/2014/main" id="{1F357889-670F-CC26-9D79-8E0834A27682}"/>
                </a:ext>
              </a:extLst>
            </p:cNvPr>
            <p:cNvSpPr/>
            <p:nvPr/>
          </p:nvSpPr>
          <p:spPr>
            <a:xfrm>
              <a:off x="12561578" y="8163743"/>
              <a:ext cx="258405" cy="0"/>
            </a:xfrm>
            <a:prstGeom prst="rect">
              <a:avLst/>
            </a:prstGeom>
            <a:solidFill>
              <a:srgbClr val="FFFF99">
                <a:alpha val="100000"/>
              </a:srgbClr>
            </a:solidFill>
          </p:spPr>
          <p:txBody>
            <a:bodyPr/>
            <a:lstStyle/>
            <a:p>
              <a:endParaRPr sz="1100"/>
            </a:p>
          </p:txBody>
        </p:sp>
        <p:sp>
          <p:nvSpPr>
            <p:cNvPr id="780" name="rc281">
              <a:extLst>
                <a:ext uri="{FF2B5EF4-FFF2-40B4-BE49-F238E27FC236}">
                  <a16:creationId xmlns:a16="http://schemas.microsoft.com/office/drawing/2014/main" id="{071ECF28-80AE-8B2A-4C31-B024211CDAA9}"/>
                </a:ext>
              </a:extLst>
            </p:cNvPr>
            <p:cNvSpPr/>
            <p:nvPr/>
          </p:nvSpPr>
          <p:spPr>
            <a:xfrm>
              <a:off x="12848695" y="8163743"/>
              <a:ext cx="258405" cy="0"/>
            </a:xfrm>
            <a:prstGeom prst="rect">
              <a:avLst/>
            </a:prstGeom>
            <a:solidFill>
              <a:srgbClr val="FFFF99">
                <a:alpha val="100000"/>
              </a:srgbClr>
            </a:solidFill>
          </p:spPr>
          <p:txBody>
            <a:bodyPr/>
            <a:lstStyle/>
            <a:p>
              <a:endParaRPr sz="1100"/>
            </a:p>
          </p:txBody>
        </p:sp>
        <p:sp>
          <p:nvSpPr>
            <p:cNvPr id="781" name="rc282">
              <a:extLst>
                <a:ext uri="{FF2B5EF4-FFF2-40B4-BE49-F238E27FC236}">
                  <a16:creationId xmlns:a16="http://schemas.microsoft.com/office/drawing/2014/main" id="{EB398A39-F24A-CF69-E47C-035F52D2C301}"/>
                </a:ext>
              </a:extLst>
            </p:cNvPr>
            <p:cNvSpPr/>
            <p:nvPr/>
          </p:nvSpPr>
          <p:spPr>
            <a:xfrm>
              <a:off x="13135812" y="8162860"/>
              <a:ext cx="258405" cy="883"/>
            </a:xfrm>
            <a:prstGeom prst="rect">
              <a:avLst/>
            </a:prstGeom>
            <a:solidFill>
              <a:srgbClr val="FFFF99">
                <a:alpha val="100000"/>
              </a:srgbClr>
            </a:solidFill>
          </p:spPr>
          <p:txBody>
            <a:bodyPr/>
            <a:lstStyle/>
            <a:p>
              <a:endParaRPr sz="1100"/>
            </a:p>
          </p:txBody>
        </p:sp>
        <p:sp>
          <p:nvSpPr>
            <p:cNvPr id="782" name="rc283">
              <a:extLst>
                <a:ext uri="{FF2B5EF4-FFF2-40B4-BE49-F238E27FC236}">
                  <a16:creationId xmlns:a16="http://schemas.microsoft.com/office/drawing/2014/main" id="{C5B7B701-8FA1-4F3E-EA39-3F881D97049C}"/>
                </a:ext>
              </a:extLst>
            </p:cNvPr>
            <p:cNvSpPr/>
            <p:nvPr/>
          </p:nvSpPr>
          <p:spPr>
            <a:xfrm>
              <a:off x="13422929" y="8161093"/>
              <a:ext cx="258405" cy="2650"/>
            </a:xfrm>
            <a:prstGeom prst="rect">
              <a:avLst/>
            </a:prstGeom>
            <a:solidFill>
              <a:srgbClr val="FFFF99">
                <a:alpha val="100000"/>
              </a:srgbClr>
            </a:solidFill>
          </p:spPr>
          <p:txBody>
            <a:bodyPr/>
            <a:lstStyle/>
            <a:p>
              <a:endParaRPr sz="1100"/>
            </a:p>
          </p:txBody>
        </p:sp>
        <p:sp>
          <p:nvSpPr>
            <p:cNvPr id="783" name="rc284">
              <a:extLst>
                <a:ext uri="{FF2B5EF4-FFF2-40B4-BE49-F238E27FC236}">
                  <a16:creationId xmlns:a16="http://schemas.microsoft.com/office/drawing/2014/main" id="{D0F7BE0B-B440-7189-F26C-B6E642FBCFBA}"/>
                </a:ext>
              </a:extLst>
            </p:cNvPr>
            <p:cNvSpPr/>
            <p:nvPr/>
          </p:nvSpPr>
          <p:spPr>
            <a:xfrm>
              <a:off x="13710046" y="8163743"/>
              <a:ext cx="258405" cy="0"/>
            </a:xfrm>
            <a:prstGeom prst="rect">
              <a:avLst/>
            </a:prstGeom>
            <a:solidFill>
              <a:srgbClr val="FFFF99">
                <a:alpha val="100000"/>
              </a:srgbClr>
            </a:solidFill>
          </p:spPr>
          <p:txBody>
            <a:bodyPr/>
            <a:lstStyle/>
            <a:p>
              <a:endParaRPr sz="1100"/>
            </a:p>
          </p:txBody>
        </p:sp>
        <p:sp>
          <p:nvSpPr>
            <p:cNvPr id="784" name="rc285">
              <a:extLst>
                <a:ext uri="{FF2B5EF4-FFF2-40B4-BE49-F238E27FC236}">
                  <a16:creationId xmlns:a16="http://schemas.microsoft.com/office/drawing/2014/main" id="{7801D621-F816-5690-60F7-94D9AA950716}"/>
                </a:ext>
              </a:extLst>
            </p:cNvPr>
            <p:cNvSpPr/>
            <p:nvPr/>
          </p:nvSpPr>
          <p:spPr>
            <a:xfrm>
              <a:off x="13997163" y="8157559"/>
              <a:ext cx="258405" cy="6184"/>
            </a:xfrm>
            <a:prstGeom prst="rect">
              <a:avLst/>
            </a:prstGeom>
            <a:solidFill>
              <a:srgbClr val="FFFF99">
                <a:alpha val="100000"/>
              </a:srgbClr>
            </a:solidFill>
          </p:spPr>
          <p:txBody>
            <a:bodyPr/>
            <a:lstStyle/>
            <a:p>
              <a:endParaRPr sz="1100"/>
            </a:p>
          </p:txBody>
        </p:sp>
        <p:sp>
          <p:nvSpPr>
            <p:cNvPr id="785" name="rc286">
              <a:extLst>
                <a:ext uri="{FF2B5EF4-FFF2-40B4-BE49-F238E27FC236}">
                  <a16:creationId xmlns:a16="http://schemas.microsoft.com/office/drawing/2014/main" id="{F6F7898D-6FF9-01F1-347C-7E7F294B1E9A}"/>
                </a:ext>
              </a:extLst>
            </p:cNvPr>
            <p:cNvSpPr/>
            <p:nvPr/>
          </p:nvSpPr>
          <p:spPr>
            <a:xfrm>
              <a:off x="14284280" y="8152258"/>
              <a:ext cx="258405" cy="11484"/>
            </a:xfrm>
            <a:prstGeom prst="rect">
              <a:avLst/>
            </a:prstGeom>
            <a:solidFill>
              <a:srgbClr val="FFFF99">
                <a:alpha val="100000"/>
              </a:srgbClr>
            </a:solidFill>
          </p:spPr>
          <p:txBody>
            <a:bodyPr/>
            <a:lstStyle/>
            <a:p>
              <a:endParaRPr sz="1100"/>
            </a:p>
          </p:txBody>
        </p:sp>
        <p:sp>
          <p:nvSpPr>
            <p:cNvPr id="786" name="rc287">
              <a:extLst>
                <a:ext uri="{FF2B5EF4-FFF2-40B4-BE49-F238E27FC236}">
                  <a16:creationId xmlns:a16="http://schemas.microsoft.com/office/drawing/2014/main" id="{51AEE526-C5F6-174E-848F-91012D1CBAEE}"/>
                </a:ext>
              </a:extLst>
            </p:cNvPr>
            <p:cNvSpPr/>
            <p:nvPr/>
          </p:nvSpPr>
          <p:spPr>
            <a:xfrm>
              <a:off x="14571397" y="8154025"/>
              <a:ext cx="258405" cy="9717"/>
            </a:xfrm>
            <a:prstGeom prst="rect">
              <a:avLst/>
            </a:prstGeom>
            <a:solidFill>
              <a:srgbClr val="FFFF99">
                <a:alpha val="100000"/>
              </a:srgbClr>
            </a:solidFill>
          </p:spPr>
          <p:txBody>
            <a:bodyPr/>
            <a:lstStyle/>
            <a:p>
              <a:endParaRPr sz="1100"/>
            </a:p>
          </p:txBody>
        </p:sp>
        <p:sp>
          <p:nvSpPr>
            <p:cNvPr id="787" name="rc288">
              <a:extLst>
                <a:ext uri="{FF2B5EF4-FFF2-40B4-BE49-F238E27FC236}">
                  <a16:creationId xmlns:a16="http://schemas.microsoft.com/office/drawing/2014/main" id="{CC8DE2F0-8A9C-E33F-8FF5-054B603A826D}"/>
                </a:ext>
              </a:extLst>
            </p:cNvPr>
            <p:cNvSpPr/>
            <p:nvPr/>
          </p:nvSpPr>
          <p:spPr>
            <a:xfrm>
              <a:off x="14858514" y="8113387"/>
              <a:ext cx="258405" cy="50355"/>
            </a:xfrm>
            <a:prstGeom prst="rect">
              <a:avLst/>
            </a:prstGeom>
            <a:solidFill>
              <a:srgbClr val="FFFF99">
                <a:alpha val="100000"/>
              </a:srgbClr>
            </a:solidFill>
          </p:spPr>
          <p:txBody>
            <a:bodyPr/>
            <a:lstStyle/>
            <a:p>
              <a:endParaRPr sz="1100"/>
            </a:p>
          </p:txBody>
        </p:sp>
        <p:sp>
          <p:nvSpPr>
            <p:cNvPr id="788" name="rc289">
              <a:extLst>
                <a:ext uri="{FF2B5EF4-FFF2-40B4-BE49-F238E27FC236}">
                  <a16:creationId xmlns:a16="http://schemas.microsoft.com/office/drawing/2014/main" id="{A84461C9-DF40-9DF7-24CA-FEFE5F01F51B}"/>
                </a:ext>
              </a:extLst>
            </p:cNvPr>
            <p:cNvSpPr/>
            <p:nvPr/>
          </p:nvSpPr>
          <p:spPr>
            <a:xfrm>
              <a:off x="15145631" y="8139890"/>
              <a:ext cx="258405" cy="23852"/>
            </a:xfrm>
            <a:prstGeom prst="rect">
              <a:avLst/>
            </a:prstGeom>
            <a:solidFill>
              <a:srgbClr val="FFFF99">
                <a:alpha val="100000"/>
              </a:srgbClr>
            </a:solidFill>
          </p:spPr>
          <p:txBody>
            <a:bodyPr/>
            <a:lstStyle/>
            <a:p>
              <a:endParaRPr sz="1100"/>
            </a:p>
          </p:txBody>
        </p:sp>
        <p:sp>
          <p:nvSpPr>
            <p:cNvPr id="789" name="rc290">
              <a:extLst>
                <a:ext uri="{FF2B5EF4-FFF2-40B4-BE49-F238E27FC236}">
                  <a16:creationId xmlns:a16="http://schemas.microsoft.com/office/drawing/2014/main" id="{1F64A33F-841F-F932-AE30-F4A7148D7043}"/>
                </a:ext>
              </a:extLst>
            </p:cNvPr>
            <p:cNvSpPr/>
            <p:nvPr/>
          </p:nvSpPr>
          <p:spPr>
            <a:xfrm>
              <a:off x="11987345" y="8163743"/>
              <a:ext cx="258405" cy="0"/>
            </a:xfrm>
            <a:prstGeom prst="rect">
              <a:avLst/>
            </a:prstGeom>
            <a:solidFill>
              <a:srgbClr val="A9A9A9">
                <a:alpha val="100000"/>
              </a:srgbClr>
            </a:solidFill>
          </p:spPr>
          <p:txBody>
            <a:bodyPr/>
            <a:lstStyle/>
            <a:p>
              <a:endParaRPr sz="1100"/>
            </a:p>
          </p:txBody>
        </p:sp>
        <p:sp>
          <p:nvSpPr>
            <p:cNvPr id="790" name="rc291">
              <a:extLst>
                <a:ext uri="{FF2B5EF4-FFF2-40B4-BE49-F238E27FC236}">
                  <a16:creationId xmlns:a16="http://schemas.microsoft.com/office/drawing/2014/main" id="{984FB9F2-A202-8674-90CB-2CFDAC5EB2B9}"/>
                </a:ext>
              </a:extLst>
            </p:cNvPr>
            <p:cNvSpPr/>
            <p:nvPr/>
          </p:nvSpPr>
          <p:spPr>
            <a:xfrm>
              <a:off x="12274461" y="8163743"/>
              <a:ext cx="258405" cy="0"/>
            </a:xfrm>
            <a:prstGeom prst="rect">
              <a:avLst/>
            </a:prstGeom>
            <a:solidFill>
              <a:srgbClr val="A9A9A9">
                <a:alpha val="100000"/>
              </a:srgbClr>
            </a:solidFill>
          </p:spPr>
          <p:txBody>
            <a:bodyPr/>
            <a:lstStyle/>
            <a:p>
              <a:endParaRPr sz="1100"/>
            </a:p>
          </p:txBody>
        </p:sp>
        <p:sp>
          <p:nvSpPr>
            <p:cNvPr id="791" name="rc292">
              <a:extLst>
                <a:ext uri="{FF2B5EF4-FFF2-40B4-BE49-F238E27FC236}">
                  <a16:creationId xmlns:a16="http://schemas.microsoft.com/office/drawing/2014/main" id="{E5AFAF06-0447-D480-7B4A-D03AB1383772}"/>
                </a:ext>
              </a:extLst>
            </p:cNvPr>
            <p:cNvSpPr/>
            <p:nvPr/>
          </p:nvSpPr>
          <p:spPr>
            <a:xfrm>
              <a:off x="12561578" y="8163743"/>
              <a:ext cx="258405" cy="0"/>
            </a:xfrm>
            <a:prstGeom prst="rect">
              <a:avLst/>
            </a:prstGeom>
            <a:solidFill>
              <a:srgbClr val="A9A9A9">
                <a:alpha val="100000"/>
              </a:srgbClr>
            </a:solidFill>
          </p:spPr>
          <p:txBody>
            <a:bodyPr/>
            <a:lstStyle/>
            <a:p>
              <a:endParaRPr sz="1100"/>
            </a:p>
          </p:txBody>
        </p:sp>
        <p:sp>
          <p:nvSpPr>
            <p:cNvPr id="792" name="rc293">
              <a:extLst>
                <a:ext uri="{FF2B5EF4-FFF2-40B4-BE49-F238E27FC236}">
                  <a16:creationId xmlns:a16="http://schemas.microsoft.com/office/drawing/2014/main" id="{B9B77836-48C9-3C16-11AA-B6BA0211037B}"/>
                </a:ext>
              </a:extLst>
            </p:cNvPr>
            <p:cNvSpPr/>
            <p:nvPr/>
          </p:nvSpPr>
          <p:spPr>
            <a:xfrm>
              <a:off x="12848695" y="8163743"/>
              <a:ext cx="258405" cy="0"/>
            </a:xfrm>
            <a:prstGeom prst="rect">
              <a:avLst/>
            </a:prstGeom>
            <a:solidFill>
              <a:srgbClr val="A9A9A9">
                <a:alpha val="100000"/>
              </a:srgbClr>
            </a:solidFill>
          </p:spPr>
          <p:txBody>
            <a:bodyPr/>
            <a:lstStyle/>
            <a:p>
              <a:endParaRPr sz="1100"/>
            </a:p>
          </p:txBody>
        </p:sp>
        <p:sp>
          <p:nvSpPr>
            <p:cNvPr id="793" name="pg294">
              <a:extLst>
                <a:ext uri="{FF2B5EF4-FFF2-40B4-BE49-F238E27FC236}">
                  <a16:creationId xmlns:a16="http://schemas.microsoft.com/office/drawing/2014/main" id="{8B9DA970-C85A-EBD7-A70D-99C826586103}"/>
                </a:ext>
              </a:extLst>
            </p:cNvPr>
            <p:cNvSpPr/>
            <p:nvPr/>
          </p:nvSpPr>
          <p:spPr>
            <a:xfrm>
              <a:off x="12636889" y="2426607"/>
              <a:ext cx="2117602" cy="374653"/>
            </a:xfrm>
            <a:custGeom>
              <a:avLst/>
              <a:gdLst/>
              <a:ahLst/>
              <a:cxnLst/>
              <a:rect l="0" t="0" r="0" b="0"/>
              <a:pathLst>
                <a:path w="2117602" h="374653">
                  <a:moveTo>
                    <a:pt x="27431" y="374653"/>
                  </a:moveTo>
                  <a:lnTo>
                    <a:pt x="2090170" y="374653"/>
                  </a:lnTo>
                  <a:lnTo>
                    <a:pt x="2089065" y="374630"/>
                  </a:lnTo>
                  <a:lnTo>
                    <a:pt x="2093476" y="374452"/>
                  </a:lnTo>
                  <a:lnTo>
                    <a:pt x="2097802" y="373569"/>
                  </a:lnTo>
                  <a:lnTo>
                    <a:pt x="2101930" y="372004"/>
                  </a:lnTo>
                  <a:lnTo>
                    <a:pt x="2105753" y="369797"/>
                  </a:lnTo>
                  <a:lnTo>
                    <a:pt x="2109172" y="367005"/>
                  </a:lnTo>
                  <a:lnTo>
                    <a:pt x="2112100" y="363700"/>
                  </a:lnTo>
                  <a:lnTo>
                    <a:pt x="2114459" y="359969"/>
                  </a:lnTo>
                  <a:lnTo>
                    <a:pt x="2116190" y="355907"/>
                  </a:lnTo>
                  <a:lnTo>
                    <a:pt x="2117246" y="351621"/>
                  </a:lnTo>
                  <a:lnTo>
                    <a:pt x="2117602" y="347221"/>
                  </a:lnTo>
                  <a:lnTo>
                    <a:pt x="2117602" y="27431"/>
                  </a:lnTo>
                  <a:lnTo>
                    <a:pt x="2117246" y="23031"/>
                  </a:lnTo>
                  <a:lnTo>
                    <a:pt x="2116190" y="18745"/>
                  </a:lnTo>
                  <a:lnTo>
                    <a:pt x="2114459" y="14683"/>
                  </a:lnTo>
                  <a:lnTo>
                    <a:pt x="2112100" y="10952"/>
                  </a:lnTo>
                  <a:lnTo>
                    <a:pt x="2109172" y="7647"/>
                  </a:lnTo>
                  <a:lnTo>
                    <a:pt x="2105753" y="4855"/>
                  </a:lnTo>
                  <a:lnTo>
                    <a:pt x="2101930" y="2648"/>
                  </a:lnTo>
                  <a:lnTo>
                    <a:pt x="2097802" y="1083"/>
                  </a:lnTo>
                  <a:lnTo>
                    <a:pt x="2093476" y="200"/>
                  </a:lnTo>
                  <a:lnTo>
                    <a:pt x="2090170"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endParaRPr sz="1100"/>
            </a:p>
          </p:txBody>
        </p:sp>
        <p:sp>
          <p:nvSpPr>
            <p:cNvPr id="794" name="tx295">
              <a:extLst>
                <a:ext uri="{FF2B5EF4-FFF2-40B4-BE49-F238E27FC236}">
                  <a16:creationId xmlns:a16="http://schemas.microsoft.com/office/drawing/2014/main" id="{C3709184-209C-0846-E20A-9BB01BFCC07C}"/>
                </a:ext>
              </a:extLst>
            </p:cNvPr>
            <p:cNvSpPr/>
            <p:nvPr/>
          </p:nvSpPr>
          <p:spPr>
            <a:xfrm>
              <a:off x="12746617" y="2533054"/>
              <a:ext cx="1898146" cy="158478"/>
            </a:xfrm>
            <a:prstGeom prst="rect">
              <a:avLst/>
            </a:prstGeom>
            <a:noFill/>
          </p:spPr>
          <p:txBody>
            <a:bodyPr wrap="none" lIns="0" tIns="0" rIns="0" bIns="0" anchor="ctr" anchorCtr="1"/>
            <a:lstStyle/>
            <a:p>
              <a:pPr marL="0" marR="0" indent="0" algn="l">
                <a:lnSpc>
                  <a:spcPts val="1707"/>
                </a:lnSpc>
                <a:spcBef>
                  <a:spcPts val="0"/>
                </a:spcBef>
                <a:spcAft>
                  <a:spcPts val="0"/>
                </a:spcAft>
              </a:pPr>
              <a:r>
                <a:rPr sz="1100">
                  <a:solidFill>
                    <a:srgbClr val="000000">
                      <a:alpha val="100000"/>
                    </a:srgbClr>
                  </a:solidFill>
                  <a:latin typeface="Poppins"/>
                  <a:cs typeface="Poppins"/>
                </a:rPr>
                <a:t>Total =    169 cases</a:t>
              </a:r>
            </a:p>
          </p:txBody>
        </p:sp>
        <p:sp>
          <p:nvSpPr>
            <p:cNvPr id="795" name="rc296">
              <a:extLst>
                <a:ext uri="{FF2B5EF4-FFF2-40B4-BE49-F238E27FC236}">
                  <a16:creationId xmlns:a16="http://schemas.microsoft.com/office/drawing/2014/main" id="{CD85FCC3-C7A2-2147-A3CF-E724BC7921E2}"/>
                </a:ext>
              </a:extLst>
            </p:cNvPr>
            <p:cNvSpPr/>
            <p:nvPr/>
          </p:nvSpPr>
          <p:spPr>
            <a:xfrm>
              <a:off x="11944277" y="2336443"/>
              <a:ext cx="3502826" cy="6104789"/>
            </a:xfrm>
            <a:prstGeom prst="rect">
              <a:avLst/>
            </a:prstGeom>
            <a:ln w="13550" cap="rnd">
              <a:solidFill>
                <a:srgbClr val="333333">
                  <a:alpha val="100000"/>
                </a:srgbClr>
              </a:solidFill>
              <a:prstDash val="solid"/>
              <a:round/>
            </a:ln>
          </p:spPr>
          <p:txBody>
            <a:bodyPr/>
            <a:lstStyle/>
            <a:p>
              <a:endParaRPr sz="1100"/>
            </a:p>
          </p:txBody>
        </p:sp>
        <p:sp>
          <p:nvSpPr>
            <p:cNvPr id="796" name="rc297">
              <a:extLst>
                <a:ext uri="{FF2B5EF4-FFF2-40B4-BE49-F238E27FC236}">
                  <a16:creationId xmlns:a16="http://schemas.microsoft.com/office/drawing/2014/main" id="{10DFB426-C744-0835-2E42-319117CDB26D}"/>
                </a:ext>
              </a:extLst>
            </p:cNvPr>
            <p:cNvSpPr/>
            <p:nvPr/>
          </p:nvSpPr>
          <p:spPr>
            <a:xfrm>
              <a:off x="15447104" y="2336443"/>
              <a:ext cx="3502826" cy="6104789"/>
            </a:xfrm>
            <a:prstGeom prst="rect">
              <a:avLst/>
            </a:prstGeom>
            <a:solidFill>
              <a:srgbClr val="FFFFFF">
                <a:alpha val="100000"/>
              </a:srgbClr>
            </a:solidFill>
          </p:spPr>
          <p:txBody>
            <a:bodyPr/>
            <a:lstStyle/>
            <a:p>
              <a:endParaRPr sz="1100"/>
            </a:p>
          </p:txBody>
        </p:sp>
        <p:sp>
          <p:nvSpPr>
            <p:cNvPr id="797" name="pl298">
              <a:extLst>
                <a:ext uri="{FF2B5EF4-FFF2-40B4-BE49-F238E27FC236}">
                  <a16:creationId xmlns:a16="http://schemas.microsoft.com/office/drawing/2014/main" id="{A798715B-F43E-9530-AEDC-04733EFB7CCB}"/>
                </a:ext>
              </a:extLst>
            </p:cNvPr>
            <p:cNvSpPr/>
            <p:nvPr/>
          </p:nvSpPr>
          <p:spPr>
            <a:xfrm>
              <a:off x="15447104" y="7280311"/>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798" name="pl299">
              <a:extLst>
                <a:ext uri="{FF2B5EF4-FFF2-40B4-BE49-F238E27FC236}">
                  <a16:creationId xmlns:a16="http://schemas.microsoft.com/office/drawing/2014/main" id="{2767DF6E-C690-DE54-5F23-4D635FD7290A}"/>
                </a:ext>
              </a:extLst>
            </p:cNvPr>
            <p:cNvSpPr/>
            <p:nvPr/>
          </p:nvSpPr>
          <p:spPr>
            <a:xfrm>
              <a:off x="15447104" y="5513447"/>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799" name="pl300">
              <a:extLst>
                <a:ext uri="{FF2B5EF4-FFF2-40B4-BE49-F238E27FC236}">
                  <a16:creationId xmlns:a16="http://schemas.microsoft.com/office/drawing/2014/main" id="{B5C57EF1-2445-6A35-27A7-5C2D149C3918}"/>
                </a:ext>
              </a:extLst>
            </p:cNvPr>
            <p:cNvSpPr/>
            <p:nvPr/>
          </p:nvSpPr>
          <p:spPr>
            <a:xfrm>
              <a:off x="15447104" y="3746582"/>
              <a:ext cx="3502826" cy="0"/>
            </a:xfrm>
            <a:custGeom>
              <a:avLst/>
              <a:gdLst/>
              <a:ahLst/>
              <a:cxnLst/>
              <a:rect l="0" t="0" r="0" b="0"/>
              <a:pathLst>
                <a:path w="3502826">
                  <a:moveTo>
                    <a:pt x="0" y="0"/>
                  </a:moveTo>
                  <a:lnTo>
                    <a:pt x="3502826" y="0"/>
                  </a:lnTo>
                  <a:lnTo>
                    <a:pt x="3502826" y="0"/>
                  </a:lnTo>
                </a:path>
              </a:pathLst>
            </a:custGeom>
            <a:ln w="6775" cap="flat">
              <a:solidFill>
                <a:srgbClr val="EBEBEB">
                  <a:alpha val="100000"/>
                </a:srgbClr>
              </a:solidFill>
              <a:prstDash val="solid"/>
              <a:round/>
            </a:ln>
          </p:spPr>
          <p:txBody>
            <a:bodyPr/>
            <a:lstStyle/>
            <a:p>
              <a:endParaRPr sz="1100"/>
            </a:p>
          </p:txBody>
        </p:sp>
        <p:sp>
          <p:nvSpPr>
            <p:cNvPr id="800" name="pl301">
              <a:extLst>
                <a:ext uri="{FF2B5EF4-FFF2-40B4-BE49-F238E27FC236}">
                  <a16:creationId xmlns:a16="http://schemas.microsoft.com/office/drawing/2014/main" id="{A7A9308D-1A66-C0C2-ECEC-AC29B44A4924}"/>
                </a:ext>
              </a:extLst>
            </p:cNvPr>
            <p:cNvSpPr/>
            <p:nvPr/>
          </p:nvSpPr>
          <p:spPr>
            <a:xfrm>
              <a:off x="15447104" y="8163743"/>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801" name="pl302">
              <a:extLst>
                <a:ext uri="{FF2B5EF4-FFF2-40B4-BE49-F238E27FC236}">
                  <a16:creationId xmlns:a16="http://schemas.microsoft.com/office/drawing/2014/main" id="{AF89CC66-36C9-B0CB-AF52-DACD8F0CB8F5}"/>
                </a:ext>
              </a:extLst>
            </p:cNvPr>
            <p:cNvSpPr/>
            <p:nvPr/>
          </p:nvSpPr>
          <p:spPr>
            <a:xfrm>
              <a:off x="15447104" y="6396879"/>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802" name="pl303">
              <a:extLst>
                <a:ext uri="{FF2B5EF4-FFF2-40B4-BE49-F238E27FC236}">
                  <a16:creationId xmlns:a16="http://schemas.microsoft.com/office/drawing/2014/main" id="{4068A1D5-03C5-3F8F-C52B-CF316EA9575E}"/>
                </a:ext>
              </a:extLst>
            </p:cNvPr>
            <p:cNvSpPr/>
            <p:nvPr/>
          </p:nvSpPr>
          <p:spPr>
            <a:xfrm>
              <a:off x="15447104" y="4630014"/>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803" name="pl304">
              <a:extLst>
                <a:ext uri="{FF2B5EF4-FFF2-40B4-BE49-F238E27FC236}">
                  <a16:creationId xmlns:a16="http://schemas.microsoft.com/office/drawing/2014/main" id="{5981140B-BFAA-8534-E068-E7BC43CFD807}"/>
                </a:ext>
              </a:extLst>
            </p:cNvPr>
            <p:cNvSpPr/>
            <p:nvPr/>
          </p:nvSpPr>
          <p:spPr>
            <a:xfrm>
              <a:off x="15447104" y="2863150"/>
              <a:ext cx="3502826" cy="0"/>
            </a:xfrm>
            <a:custGeom>
              <a:avLst/>
              <a:gdLst/>
              <a:ahLst/>
              <a:cxnLst/>
              <a:rect l="0" t="0" r="0" b="0"/>
              <a:pathLst>
                <a:path w="3502826">
                  <a:moveTo>
                    <a:pt x="0" y="0"/>
                  </a:moveTo>
                  <a:lnTo>
                    <a:pt x="3502826" y="0"/>
                  </a:lnTo>
                  <a:lnTo>
                    <a:pt x="3502826" y="0"/>
                  </a:lnTo>
                </a:path>
              </a:pathLst>
            </a:custGeom>
            <a:ln w="13550" cap="flat">
              <a:solidFill>
                <a:srgbClr val="EBEBEB">
                  <a:alpha val="100000"/>
                </a:srgbClr>
              </a:solidFill>
              <a:prstDash val="solid"/>
              <a:round/>
            </a:ln>
          </p:spPr>
          <p:txBody>
            <a:bodyPr/>
            <a:lstStyle/>
            <a:p>
              <a:endParaRPr sz="1100"/>
            </a:p>
          </p:txBody>
        </p:sp>
        <p:sp>
          <p:nvSpPr>
            <p:cNvPr id="804" name="rc305">
              <a:extLst>
                <a:ext uri="{FF2B5EF4-FFF2-40B4-BE49-F238E27FC236}">
                  <a16:creationId xmlns:a16="http://schemas.microsoft.com/office/drawing/2014/main" id="{99E868A9-A1B9-4FF7-DF84-020354DC6644}"/>
                </a:ext>
              </a:extLst>
            </p:cNvPr>
            <p:cNvSpPr/>
            <p:nvPr/>
          </p:nvSpPr>
          <p:spPr>
            <a:xfrm>
              <a:off x="15490171" y="8162860"/>
              <a:ext cx="258405" cy="0"/>
            </a:xfrm>
            <a:prstGeom prst="rect">
              <a:avLst/>
            </a:prstGeom>
            <a:solidFill>
              <a:srgbClr val="1F78B4">
                <a:alpha val="100000"/>
              </a:srgbClr>
            </a:solidFill>
          </p:spPr>
          <p:txBody>
            <a:bodyPr/>
            <a:lstStyle/>
            <a:p>
              <a:endParaRPr sz="1100"/>
            </a:p>
          </p:txBody>
        </p:sp>
        <p:sp>
          <p:nvSpPr>
            <p:cNvPr id="805" name="rc306">
              <a:extLst>
                <a:ext uri="{FF2B5EF4-FFF2-40B4-BE49-F238E27FC236}">
                  <a16:creationId xmlns:a16="http://schemas.microsoft.com/office/drawing/2014/main" id="{54DFCC66-D410-87F6-F066-6076D5A4DF39}"/>
                </a:ext>
              </a:extLst>
            </p:cNvPr>
            <p:cNvSpPr/>
            <p:nvPr/>
          </p:nvSpPr>
          <p:spPr>
            <a:xfrm>
              <a:off x="15777288" y="8159326"/>
              <a:ext cx="258405" cy="0"/>
            </a:xfrm>
            <a:prstGeom prst="rect">
              <a:avLst/>
            </a:prstGeom>
            <a:solidFill>
              <a:srgbClr val="1F78B4">
                <a:alpha val="100000"/>
              </a:srgbClr>
            </a:solidFill>
          </p:spPr>
          <p:txBody>
            <a:bodyPr/>
            <a:lstStyle/>
            <a:p>
              <a:endParaRPr sz="1100"/>
            </a:p>
          </p:txBody>
        </p:sp>
        <p:sp>
          <p:nvSpPr>
            <p:cNvPr id="806" name="rc307">
              <a:extLst>
                <a:ext uri="{FF2B5EF4-FFF2-40B4-BE49-F238E27FC236}">
                  <a16:creationId xmlns:a16="http://schemas.microsoft.com/office/drawing/2014/main" id="{612FC07A-2D8C-D152-554B-844776955393}"/>
                </a:ext>
              </a:extLst>
            </p:cNvPr>
            <p:cNvSpPr/>
            <p:nvPr/>
          </p:nvSpPr>
          <p:spPr>
            <a:xfrm>
              <a:off x="16064405" y="8163743"/>
              <a:ext cx="258405" cy="0"/>
            </a:xfrm>
            <a:prstGeom prst="rect">
              <a:avLst/>
            </a:prstGeom>
            <a:solidFill>
              <a:srgbClr val="1F78B4">
                <a:alpha val="100000"/>
              </a:srgbClr>
            </a:solidFill>
          </p:spPr>
          <p:txBody>
            <a:bodyPr/>
            <a:lstStyle/>
            <a:p>
              <a:endParaRPr sz="1100"/>
            </a:p>
          </p:txBody>
        </p:sp>
        <p:sp>
          <p:nvSpPr>
            <p:cNvPr id="807" name="rc308">
              <a:extLst>
                <a:ext uri="{FF2B5EF4-FFF2-40B4-BE49-F238E27FC236}">
                  <a16:creationId xmlns:a16="http://schemas.microsoft.com/office/drawing/2014/main" id="{430018A3-F38A-1464-2972-28B33DA2F62A}"/>
                </a:ext>
              </a:extLst>
            </p:cNvPr>
            <p:cNvSpPr/>
            <p:nvPr/>
          </p:nvSpPr>
          <p:spPr>
            <a:xfrm>
              <a:off x="16351522" y="8160209"/>
              <a:ext cx="258405" cy="0"/>
            </a:xfrm>
            <a:prstGeom prst="rect">
              <a:avLst/>
            </a:prstGeom>
            <a:solidFill>
              <a:srgbClr val="1F78B4">
                <a:alpha val="100000"/>
              </a:srgbClr>
            </a:solidFill>
          </p:spPr>
          <p:txBody>
            <a:bodyPr/>
            <a:lstStyle/>
            <a:p>
              <a:endParaRPr sz="1100"/>
            </a:p>
          </p:txBody>
        </p:sp>
        <p:sp>
          <p:nvSpPr>
            <p:cNvPr id="808" name="rc309">
              <a:extLst>
                <a:ext uri="{FF2B5EF4-FFF2-40B4-BE49-F238E27FC236}">
                  <a16:creationId xmlns:a16="http://schemas.microsoft.com/office/drawing/2014/main" id="{72F0A690-2601-32CC-0BB6-96E0503D3A95}"/>
                </a:ext>
              </a:extLst>
            </p:cNvPr>
            <p:cNvSpPr/>
            <p:nvPr/>
          </p:nvSpPr>
          <p:spPr>
            <a:xfrm>
              <a:off x="16638639" y="8159326"/>
              <a:ext cx="258405" cy="0"/>
            </a:xfrm>
            <a:prstGeom prst="rect">
              <a:avLst/>
            </a:prstGeom>
            <a:solidFill>
              <a:srgbClr val="1F78B4">
                <a:alpha val="100000"/>
              </a:srgbClr>
            </a:solidFill>
          </p:spPr>
          <p:txBody>
            <a:bodyPr/>
            <a:lstStyle/>
            <a:p>
              <a:endParaRPr sz="1100"/>
            </a:p>
          </p:txBody>
        </p:sp>
        <p:sp>
          <p:nvSpPr>
            <p:cNvPr id="809" name="rc310">
              <a:extLst>
                <a:ext uri="{FF2B5EF4-FFF2-40B4-BE49-F238E27FC236}">
                  <a16:creationId xmlns:a16="http://schemas.microsoft.com/office/drawing/2014/main" id="{C0CBE5F4-15F1-32C4-76FB-3C5989FEF9E1}"/>
                </a:ext>
              </a:extLst>
            </p:cNvPr>
            <p:cNvSpPr/>
            <p:nvPr/>
          </p:nvSpPr>
          <p:spPr>
            <a:xfrm>
              <a:off x="16925756" y="8160209"/>
              <a:ext cx="258405" cy="0"/>
            </a:xfrm>
            <a:prstGeom prst="rect">
              <a:avLst/>
            </a:prstGeom>
            <a:solidFill>
              <a:srgbClr val="1F78B4">
                <a:alpha val="100000"/>
              </a:srgbClr>
            </a:solidFill>
          </p:spPr>
          <p:txBody>
            <a:bodyPr/>
            <a:lstStyle/>
            <a:p>
              <a:endParaRPr sz="1100"/>
            </a:p>
          </p:txBody>
        </p:sp>
        <p:sp>
          <p:nvSpPr>
            <p:cNvPr id="810" name="rc311">
              <a:extLst>
                <a:ext uri="{FF2B5EF4-FFF2-40B4-BE49-F238E27FC236}">
                  <a16:creationId xmlns:a16="http://schemas.microsoft.com/office/drawing/2014/main" id="{FB4DB30D-719A-1167-522D-9BECA71AC56D}"/>
                </a:ext>
              </a:extLst>
            </p:cNvPr>
            <p:cNvSpPr/>
            <p:nvPr/>
          </p:nvSpPr>
          <p:spPr>
            <a:xfrm>
              <a:off x="17212873" y="8163743"/>
              <a:ext cx="258405" cy="0"/>
            </a:xfrm>
            <a:prstGeom prst="rect">
              <a:avLst/>
            </a:prstGeom>
            <a:solidFill>
              <a:srgbClr val="1F78B4">
                <a:alpha val="100000"/>
              </a:srgbClr>
            </a:solidFill>
          </p:spPr>
          <p:txBody>
            <a:bodyPr/>
            <a:lstStyle/>
            <a:p>
              <a:endParaRPr sz="1100"/>
            </a:p>
          </p:txBody>
        </p:sp>
        <p:sp>
          <p:nvSpPr>
            <p:cNvPr id="811" name="rc312">
              <a:extLst>
                <a:ext uri="{FF2B5EF4-FFF2-40B4-BE49-F238E27FC236}">
                  <a16:creationId xmlns:a16="http://schemas.microsoft.com/office/drawing/2014/main" id="{A7F5A676-3AB5-CC6D-3DB2-4C15AB616DE6}"/>
                </a:ext>
              </a:extLst>
            </p:cNvPr>
            <p:cNvSpPr/>
            <p:nvPr/>
          </p:nvSpPr>
          <p:spPr>
            <a:xfrm>
              <a:off x="15490171" y="8162860"/>
              <a:ext cx="258405" cy="883"/>
            </a:xfrm>
            <a:prstGeom prst="rect">
              <a:avLst/>
            </a:prstGeom>
            <a:solidFill>
              <a:srgbClr val="B2DF8A">
                <a:alpha val="100000"/>
              </a:srgbClr>
            </a:solidFill>
          </p:spPr>
          <p:txBody>
            <a:bodyPr/>
            <a:lstStyle/>
            <a:p>
              <a:endParaRPr sz="1100"/>
            </a:p>
          </p:txBody>
        </p:sp>
        <p:sp>
          <p:nvSpPr>
            <p:cNvPr id="812" name="rc313">
              <a:extLst>
                <a:ext uri="{FF2B5EF4-FFF2-40B4-BE49-F238E27FC236}">
                  <a16:creationId xmlns:a16="http://schemas.microsoft.com/office/drawing/2014/main" id="{E15E5B66-86CD-DE61-9559-9033028F15BF}"/>
                </a:ext>
              </a:extLst>
            </p:cNvPr>
            <p:cNvSpPr/>
            <p:nvPr/>
          </p:nvSpPr>
          <p:spPr>
            <a:xfrm>
              <a:off x="15777288" y="8159326"/>
              <a:ext cx="258405" cy="1766"/>
            </a:xfrm>
            <a:prstGeom prst="rect">
              <a:avLst/>
            </a:prstGeom>
            <a:solidFill>
              <a:srgbClr val="B2DF8A">
                <a:alpha val="100000"/>
              </a:srgbClr>
            </a:solidFill>
          </p:spPr>
          <p:txBody>
            <a:bodyPr/>
            <a:lstStyle/>
            <a:p>
              <a:endParaRPr sz="1100"/>
            </a:p>
          </p:txBody>
        </p:sp>
        <p:sp>
          <p:nvSpPr>
            <p:cNvPr id="813" name="rc314">
              <a:extLst>
                <a:ext uri="{FF2B5EF4-FFF2-40B4-BE49-F238E27FC236}">
                  <a16:creationId xmlns:a16="http://schemas.microsoft.com/office/drawing/2014/main" id="{7E3A6DD6-06FA-1CB0-4C1B-59F1202844E0}"/>
                </a:ext>
              </a:extLst>
            </p:cNvPr>
            <p:cNvSpPr/>
            <p:nvPr/>
          </p:nvSpPr>
          <p:spPr>
            <a:xfrm>
              <a:off x="16351522" y="8160209"/>
              <a:ext cx="258405" cy="1766"/>
            </a:xfrm>
            <a:prstGeom prst="rect">
              <a:avLst/>
            </a:prstGeom>
            <a:solidFill>
              <a:srgbClr val="B2DF8A">
                <a:alpha val="100000"/>
              </a:srgbClr>
            </a:solidFill>
          </p:spPr>
          <p:txBody>
            <a:bodyPr/>
            <a:lstStyle/>
            <a:p>
              <a:endParaRPr sz="1100"/>
            </a:p>
          </p:txBody>
        </p:sp>
        <p:sp>
          <p:nvSpPr>
            <p:cNvPr id="814" name="rc315">
              <a:extLst>
                <a:ext uri="{FF2B5EF4-FFF2-40B4-BE49-F238E27FC236}">
                  <a16:creationId xmlns:a16="http://schemas.microsoft.com/office/drawing/2014/main" id="{DB564C3E-CF1D-1499-34D4-EE15150B57FB}"/>
                </a:ext>
              </a:extLst>
            </p:cNvPr>
            <p:cNvSpPr/>
            <p:nvPr/>
          </p:nvSpPr>
          <p:spPr>
            <a:xfrm>
              <a:off x="15490171" y="8163743"/>
              <a:ext cx="258405" cy="0"/>
            </a:xfrm>
            <a:prstGeom prst="rect">
              <a:avLst/>
            </a:prstGeom>
            <a:solidFill>
              <a:srgbClr val="CAB2D6">
                <a:alpha val="100000"/>
              </a:srgbClr>
            </a:solidFill>
          </p:spPr>
          <p:txBody>
            <a:bodyPr/>
            <a:lstStyle/>
            <a:p>
              <a:endParaRPr sz="1100"/>
            </a:p>
          </p:txBody>
        </p:sp>
        <p:sp>
          <p:nvSpPr>
            <p:cNvPr id="815" name="rc316">
              <a:extLst>
                <a:ext uri="{FF2B5EF4-FFF2-40B4-BE49-F238E27FC236}">
                  <a16:creationId xmlns:a16="http://schemas.microsoft.com/office/drawing/2014/main" id="{B736634D-24CB-2663-01EA-85F85033EDA7}"/>
                </a:ext>
              </a:extLst>
            </p:cNvPr>
            <p:cNvSpPr/>
            <p:nvPr/>
          </p:nvSpPr>
          <p:spPr>
            <a:xfrm>
              <a:off x="15777288" y="8161093"/>
              <a:ext cx="258405" cy="0"/>
            </a:xfrm>
            <a:prstGeom prst="rect">
              <a:avLst/>
            </a:prstGeom>
            <a:solidFill>
              <a:srgbClr val="CAB2D6">
                <a:alpha val="100000"/>
              </a:srgbClr>
            </a:solidFill>
          </p:spPr>
          <p:txBody>
            <a:bodyPr/>
            <a:lstStyle/>
            <a:p>
              <a:endParaRPr sz="1100"/>
            </a:p>
          </p:txBody>
        </p:sp>
        <p:sp>
          <p:nvSpPr>
            <p:cNvPr id="816" name="rc317">
              <a:extLst>
                <a:ext uri="{FF2B5EF4-FFF2-40B4-BE49-F238E27FC236}">
                  <a16:creationId xmlns:a16="http://schemas.microsoft.com/office/drawing/2014/main" id="{D5DC40BE-298B-8500-9B60-7C03B4BC2FC8}"/>
                </a:ext>
              </a:extLst>
            </p:cNvPr>
            <p:cNvSpPr/>
            <p:nvPr/>
          </p:nvSpPr>
          <p:spPr>
            <a:xfrm>
              <a:off x="16064405" y="8163743"/>
              <a:ext cx="258405" cy="0"/>
            </a:xfrm>
            <a:prstGeom prst="rect">
              <a:avLst/>
            </a:prstGeom>
            <a:solidFill>
              <a:srgbClr val="CAB2D6">
                <a:alpha val="100000"/>
              </a:srgbClr>
            </a:solidFill>
          </p:spPr>
          <p:txBody>
            <a:bodyPr/>
            <a:lstStyle/>
            <a:p>
              <a:endParaRPr sz="1100"/>
            </a:p>
          </p:txBody>
        </p:sp>
        <p:sp>
          <p:nvSpPr>
            <p:cNvPr id="817" name="rc318">
              <a:extLst>
                <a:ext uri="{FF2B5EF4-FFF2-40B4-BE49-F238E27FC236}">
                  <a16:creationId xmlns:a16="http://schemas.microsoft.com/office/drawing/2014/main" id="{A2392AA1-E504-B3FC-9935-8DCD592A93CE}"/>
                </a:ext>
              </a:extLst>
            </p:cNvPr>
            <p:cNvSpPr/>
            <p:nvPr/>
          </p:nvSpPr>
          <p:spPr>
            <a:xfrm>
              <a:off x="16351522" y="8161976"/>
              <a:ext cx="258405" cy="0"/>
            </a:xfrm>
            <a:prstGeom prst="rect">
              <a:avLst/>
            </a:prstGeom>
            <a:solidFill>
              <a:srgbClr val="CAB2D6">
                <a:alpha val="100000"/>
              </a:srgbClr>
            </a:solidFill>
          </p:spPr>
          <p:txBody>
            <a:bodyPr/>
            <a:lstStyle/>
            <a:p>
              <a:endParaRPr sz="1100"/>
            </a:p>
          </p:txBody>
        </p:sp>
        <p:sp>
          <p:nvSpPr>
            <p:cNvPr id="818" name="rc319">
              <a:extLst>
                <a:ext uri="{FF2B5EF4-FFF2-40B4-BE49-F238E27FC236}">
                  <a16:creationId xmlns:a16="http://schemas.microsoft.com/office/drawing/2014/main" id="{0AD58E9B-87F3-3CBA-1EF0-4067D8CAF8D9}"/>
                </a:ext>
              </a:extLst>
            </p:cNvPr>
            <p:cNvSpPr/>
            <p:nvPr/>
          </p:nvSpPr>
          <p:spPr>
            <a:xfrm>
              <a:off x="16638639" y="8159326"/>
              <a:ext cx="258405" cy="0"/>
            </a:xfrm>
            <a:prstGeom prst="rect">
              <a:avLst/>
            </a:prstGeom>
            <a:solidFill>
              <a:srgbClr val="CAB2D6">
                <a:alpha val="100000"/>
              </a:srgbClr>
            </a:solidFill>
          </p:spPr>
          <p:txBody>
            <a:bodyPr/>
            <a:lstStyle/>
            <a:p>
              <a:endParaRPr sz="1100"/>
            </a:p>
          </p:txBody>
        </p:sp>
        <p:sp>
          <p:nvSpPr>
            <p:cNvPr id="819" name="rc320">
              <a:extLst>
                <a:ext uri="{FF2B5EF4-FFF2-40B4-BE49-F238E27FC236}">
                  <a16:creationId xmlns:a16="http://schemas.microsoft.com/office/drawing/2014/main" id="{BB6FC66A-E23D-7BDD-299D-C3855678E3C8}"/>
                </a:ext>
              </a:extLst>
            </p:cNvPr>
            <p:cNvSpPr/>
            <p:nvPr/>
          </p:nvSpPr>
          <p:spPr>
            <a:xfrm>
              <a:off x="16925756" y="8160209"/>
              <a:ext cx="258405" cy="0"/>
            </a:xfrm>
            <a:prstGeom prst="rect">
              <a:avLst/>
            </a:prstGeom>
            <a:solidFill>
              <a:srgbClr val="CAB2D6">
                <a:alpha val="100000"/>
              </a:srgbClr>
            </a:solidFill>
          </p:spPr>
          <p:txBody>
            <a:bodyPr/>
            <a:lstStyle/>
            <a:p>
              <a:endParaRPr sz="1100"/>
            </a:p>
          </p:txBody>
        </p:sp>
        <p:sp>
          <p:nvSpPr>
            <p:cNvPr id="820" name="rc321">
              <a:extLst>
                <a:ext uri="{FF2B5EF4-FFF2-40B4-BE49-F238E27FC236}">
                  <a16:creationId xmlns:a16="http://schemas.microsoft.com/office/drawing/2014/main" id="{B6207A88-F161-F512-1953-89CACB567B12}"/>
                </a:ext>
              </a:extLst>
            </p:cNvPr>
            <p:cNvSpPr/>
            <p:nvPr/>
          </p:nvSpPr>
          <p:spPr>
            <a:xfrm>
              <a:off x="17212873" y="8163743"/>
              <a:ext cx="258405" cy="0"/>
            </a:xfrm>
            <a:prstGeom prst="rect">
              <a:avLst/>
            </a:prstGeom>
            <a:solidFill>
              <a:srgbClr val="CAB2D6">
                <a:alpha val="100000"/>
              </a:srgbClr>
            </a:solidFill>
          </p:spPr>
          <p:txBody>
            <a:bodyPr/>
            <a:lstStyle/>
            <a:p>
              <a:endParaRPr sz="1100"/>
            </a:p>
          </p:txBody>
        </p:sp>
        <p:sp>
          <p:nvSpPr>
            <p:cNvPr id="821" name="rc322">
              <a:extLst>
                <a:ext uri="{FF2B5EF4-FFF2-40B4-BE49-F238E27FC236}">
                  <a16:creationId xmlns:a16="http://schemas.microsoft.com/office/drawing/2014/main" id="{FCF43099-2F87-7248-9237-50F29469CD9F}"/>
                </a:ext>
              </a:extLst>
            </p:cNvPr>
            <p:cNvSpPr/>
            <p:nvPr/>
          </p:nvSpPr>
          <p:spPr>
            <a:xfrm>
              <a:off x="15490171" y="8163743"/>
              <a:ext cx="258405" cy="0"/>
            </a:xfrm>
            <a:prstGeom prst="rect">
              <a:avLst/>
            </a:prstGeom>
            <a:solidFill>
              <a:srgbClr val="FFFF99">
                <a:alpha val="100000"/>
              </a:srgbClr>
            </a:solidFill>
          </p:spPr>
          <p:txBody>
            <a:bodyPr/>
            <a:lstStyle/>
            <a:p>
              <a:endParaRPr sz="1100"/>
            </a:p>
          </p:txBody>
        </p:sp>
        <p:sp>
          <p:nvSpPr>
            <p:cNvPr id="822" name="rc323">
              <a:extLst>
                <a:ext uri="{FF2B5EF4-FFF2-40B4-BE49-F238E27FC236}">
                  <a16:creationId xmlns:a16="http://schemas.microsoft.com/office/drawing/2014/main" id="{713DC291-5DD3-E9C9-9B90-05D7154F63FB}"/>
                </a:ext>
              </a:extLst>
            </p:cNvPr>
            <p:cNvSpPr/>
            <p:nvPr/>
          </p:nvSpPr>
          <p:spPr>
            <a:xfrm>
              <a:off x="15777288" y="8161093"/>
              <a:ext cx="258405" cy="2650"/>
            </a:xfrm>
            <a:prstGeom prst="rect">
              <a:avLst/>
            </a:prstGeom>
            <a:solidFill>
              <a:srgbClr val="FFFF99">
                <a:alpha val="100000"/>
              </a:srgbClr>
            </a:solidFill>
          </p:spPr>
          <p:txBody>
            <a:bodyPr/>
            <a:lstStyle/>
            <a:p>
              <a:endParaRPr sz="1100"/>
            </a:p>
          </p:txBody>
        </p:sp>
        <p:sp>
          <p:nvSpPr>
            <p:cNvPr id="823" name="rc324">
              <a:extLst>
                <a:ext uri="{FF2B5EF4-FFF2-40B4-BE49-F238E27FC236}">
                  <a16:creationId xmlns:a16="http://schemas.microsoft.com/office/drawing/2014/main" id="{9164C82B-A64C-1B0A-3F46-9A8695968BBD}"/>
                </a:ext>
              </a:extLst>
            </p:cNvPr>
            <p:cNvSpPr/>
            <p:nvPr/>
          </p:nvSpPr>
          <p:spPr>
            <a:xfrm>
              <a:off x="16064405" y="8163743"/>
              <a:ext cx="258405" cy="0"/>
            </a:xfrm>
            <a:prstGeom prst="rect">
              <a:avLst/>
            </a:prstGeom>
            <a:solidFill>
              <a:srgbClr val="FFFF99">
                <a:alpha val="100000"/>
              </a:srgbClr>
            </a:solidFill>
          </p:spPr>
          <p:txBody>
            <a:bodyPr/>
            <a:lstStyle/>
            <a:p>
              <a:endParaRPr sz="1100"/>
            </a:p>
          </p:txBody>
        </p:sp>
        <p:sp>
          <p:nvSpPr>
            <p:cNvPr id="824" name="rc325">
              <a:extLst>
                <a:ext uri="{FF2B5EF4-FFF2-40B4-BE49-F238E27FC236}">
                  <a16:creationId xmlns:a16="http://schemas.microsoft.com/office/drawing/2014/main" id="{AF4947E0-71AB-C5F7-8184-539076F5BD7F}"/>
                </a:ext>
              </a:extLst>
            </p:cNvPr>
            <p:cNvSpPr/>
            <p:nvPr/>
          </p:nvSpPr>
          <p:spPr>
            <a:xfrm>
              <a:off x="16351522" y="8161976"/>
              <a:ext cx="258405" cy="1766"/>
            </a:xfrm>
            <a:prstGeom prst="rect">
              <a:avLst/>
            </a:prstGeom>
            <a:solidFill>
              <a:srgbClr val="FFFF99">
                <a:alpha val="100000"/>
              </a:srgbClr>
            </a:solidFill>
          </p:spPr>
          <p:txBody>
            <a:bodyPr/>
            <a:lstStyle/>
            <a:p>
              <a:endParaRPr sz="1100"/>
            </a:p>
          </p:txBody>
        </p:sp>
        <p:sp>
          <p:nvSpPr>
            <p:cNvPr id="825" name="rc326">
              <a:extLst>
                <a:ext uri="{FF2B5EF4-FFF2-40B4-BE49-F238E27FC236}">
                  <a16:creationId xmlns:a16="http://schemas.microsoft.com/office/drawing/2014/main" id="{E521F60C-4250-C259-7653-C8596CAD468A}"/>
                </a:ext>
              </a:extLst>
            </p:cNvPr>
            <p:cNvSpPr/>
            <p:nvPr/>
          </p:nvSpPr>
          <p:spPr>
            <a:xfrm>
              <a:off x="16638639" y="8159326"/>
              <a:ext cx="258405" cy="4417"/>
            </a:xfrm>
            <a:prstGeom prst="rect">
              <a:avLst/>
            </a:prstGeom>
            <a:solidFill>
              <a:srgbClr val="FFFF99">
                <a:alpha val="100000"/>
              </a:srgbClr>
            </a:solidFill>
          </p:spPr>
          <p:txBody>
            <a:bodyPr/>
            <a:lstStyle/>
            <a:p>
              <a:endParaRPr sz="1100"/>
            </a:p>
          </p:txBody>
        </p:sp>
        <p:sp>
          <p:nvSpPr>
            <p:cNvPr id="826" name="rc327">
              <a:extLst>
                <a:ext uri="{FF2B5EF4-FFF2-40B4-BE49-F238E27FC236}">
                  <a16:creationId xmlns:a16="http://schemas.microsoft.com/office/drawing/2014/main" id="{C9465E09-8E3C-AAAF-4E28-54ADA04E6C18}"/>
                </a:ext>
              </a:extLst>
            </p:cNvPr>
            <p:cNvSpPr/>
            <p:nvPr/>
          </p:nvSpPr>
          <p:spPr>
            <a:xfrm>
              <a:off x="16925756" y="8160209"/>
              <a:ext cx="258405" cy="3533"/>
            </a:xfrm>
            <a:prstGeom prst="rect">
              <a:avLst/>
            </a:prstGeom>
            <a:solidFill>
              <a:srgbClr val="FFFF99">
                <a:alpha val="100000"/>
              </a:srgbClr>
            </a:solidFill>
          </p:spPr>
          <p:txBody>
            <a:bodyPr/>
            <a:lstStyle/>
            <a:p>
              <a:endParaRPr sz="1100"/>
            </a:p>
          </p:txBody>
        </p:sp>
        <p:sp>
          <p:nvSpPr>
            <p:cNvPr id="827" name="rc328">
              <a:extLst>
                <a:ext uri="{FF2B5EF4-FFF2-40B4-BE49-F238E27FC236}">
                  <a16:creationId xmlns:a16="http://schemas.microsoft.com/office/drawing/2014/main" id="{91867632-A666-5AD1-AC8E-224EDFFE49D2}"/>
                </a:ext>
              </a:extLst>
            </p:cNvPr>
            <p:cNvSpPr/>
            <p:nvPr/>
          </p:nvSpPr>
          <p:spPr>
            <a:xfrm>
              <a:off x="17212873" y="8163743"/>
              <a:ext cx="258405" cy="0"/>
            </a:xfrm>
            <a:prstGeom prst="rect">
              <a:avLst/>
            </a:prstGeom>
            <a:solidFill>
              <a:srgbClr val="FFFF99">
                <a:alpha val="100000"/>
              </a:srgbClr>
            </a:solidFill>
          </p:spPr>
          <p:txBody>
            <a:bodyPr/>
            <a:lstStyle/>
            <a:p>
              <a:endParaRPr sz="1100"/>
            </a:p>
          </p:txBody>
        </p:sp>
        <p:sp>
          <p:nvSpPr>
            <p:cNvPr id="828" name="pg329">
              <a:extLst>
                <a:ext uri="{FF2B5EF4-FFF2-40B4-BE49-F238E27FC236}">
                  <a16:creationId xmlns:a16="http://schemas.microsoft.com/office/drawing/2014/main" id="{D292B2B3-331F-D4A0-4D50-49A2F316555E}"/>
                </a:ext>
              </a:extLst>
            </p:cNvPr>
            <p:cNvSpPr/>
            <p:nvPr/>
          </p:nvSpPr>
          <p:spPr>
            <a:xfrm>
              <a:off x="16169887" y="2426607"/>
              <a:ext cx="2057259" cy="374653"/>
            </a:xfrm>
            <a:custGeom>
              <a:avLst/>
              <a:gdLst/>
              <a:ahLst/>
              <a:cxnLst/>
              <a:rect l="0" t="0" r="0" b="0"/>
              <a:pathLst>
                <a:path w="2057259" h="374653">
                  <a:moveTo>
                    <a:pt x="27432" y="374653"/>
                  </a:moveTo>
                  <a:lnTo>
                    <a:pt x="2029827" y="374653"/>
                  </a:lnTo>
                  <a:lnTo>
                    <a:pt x="2028722" y="374630"/>
                  </a:lnTo>
                  <a:lnTo>
                    <a:pt x="2033134" y="374452"/>
                  </a:lnTo>
                  <a:lnTo>
                    <a:pt x="2037459" y="373569"/>
                  </a:lnTo>
                  <a:lnTo>
                    <a:pt x="2041587" y="372004"/>
                  </a:lnTo>
                  <a:lnTo>
                    <a:pt x="2045410" y="369797"/>
                  </a:lnTo>
                  <a:lnTo>
                    <a:pt x="2048830" y="367005"/>
                  </a:lnTo>
                  <a:lnTo>
                    <a:pt x="2051757" y="363700"/>
                  </a:lnTo>
                  <a:lnTo>
                    <a:pt x="2054117" y="359969"/>
                  </a:lnTo>
                  <a:lnTo>
                    <a:pt x="2055847" y="355907"/>
                  </a:lnTo>
                  <a:lnTo>
                    <a:pt x="2056904" y="351621"/>
                  </a:lnTo>
                  <a:lnTo>
                    <a:pt x="2057259" y="347221"/>
                  </a:lnTo>
                  <a:lnTo>
                    <a:pt x="2057259" y="27431"/>
                  </a:lnTo>
                  <a:lnTo>
                    <a:pt x="2056904" y="23031"/>
                  </a:lnTo>
                  <a:lnTo>
                    <a:pt x="2055847" y="18745"/>
                  </a:lnTo>
                  <a:lnTo>
                    <a:pt x="2054117" y="14683"/>
                  </a:lnTo>
                  <a:lnTo>
                    <a:pt x="2051757" y="10952"/>
                  </a:lnTo>
                  <a:lnTo>
                    <a:pt x="2048830" y="7647"/>
                  </a:lnTo>
                  <a:lnTo>
                    <a:pt x="2045410" y="4855"/>
                  </a:lnTo>
                  <a:lnTo>
                    <a:pt x="2041587" y="2648"/>
                  </a:lnTo>
                  <a:lnTo>
                    <a:pt x="2037459" y="1083"/>
                  </a:lnTo>
                  <a:lnTo>
                    <a:pt x="2033134" y="200"/>
                  </a:lnTo>
                  <a:lnTo>
                    <a:pt x="2029827"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endParaRPr sz="1100"/>
            </a:p>
          </p:txBody>
        </p:sp>
        <p:sp>
          <p:nvSpPr>
            <p:cNvPr id="829" name="tx330">
              <a:extLst>
                <a:ext uri="{FF2B5EF4-FFF2-40B4-BE49-F238E27FC236}">
                  <a16:creationId xmlns:a16="http://schemas.microsoft.com/office/drawing/2014/main" id="{0051E4C2-6397-50C2-3035-E673FFB66FA9}"/>
                </a:ext>
              </a:extLst>
            </p:cNvPr>
            <p:cNvSpPr/>
            <p:nvPr/>
          </p:nvSpPr>
          <p:spPr>
            <a:xfrm>
              <a:off x="16279615" y="2533054"/>
              <a:ext cx="1837803" cy="158478"/>
            </a:xfrm>
            <a:prstGeom prst="rect">
              <a:avLst/>
            </a:prstGeom>
            <a:noFill/>
          </p:spPr>
          <p:txBody>
            <a:bodyPr wrap="none" lIns="0" tIns="0" rIns="0" bIns="0" anchor="ctr" anchorCtr="1"/>
            <a:lstStyle/>
            <a:p>
              <a:pPr marL="0" marR="0" indent="0" algn="l">
                <a:lnSpc>
                  <a:spcPts val="1707"/>
                </a:lnSpc>
                <a:spcBef>
                  <a:spcPts val="0"/>
                </a:spcBef>
                <a:spcAft>
                  <a:spcPts val="0"/>
                </a:spcAft>
              </a:pPr>
              <a:r>
                <a:rPr sz="1100">
                  <a:solidFill>
                    <a:srgbClr val="000000">
                      <a:alpha val="100000"/>
                    </a:srgbClr>
                  </a:solidFill>
                  <a:latin typeface="Poppins"/>
                  <a:cs typeface="Poppins"/>
                </a:rPr>
                <a:t>Total =     19 cases</a:t>
              </a:r>
            </a:p>
          </p:txBody>
        </p:sp>
        <p:sp>
          <p:nvSpPr>
            <p:cNvPr id="830" name="rc331">
              <a:extLst>
                <a:ext uri="{FF2B5EF4-FFF2-40B4-BE49-F238E27FC236}">
                  <a16:creationId xmlns:a16="http://schemas.microsoft.com/office/drawing/2014/main" id="{81D4E25A-DE58-3096-7DC3-8016668EFCA7}"/>
                </a:ext>
              </a:extLst>
            </p:cNvPr>
            <p:cNvSpPr/>
            <p:nvPr/>
          </p:nvSpPr>
          <p:spPr>
            <a:xfrm>
              <a:off x="15447104" y="2336443"/>
              <a:ext cx="3502826" cy="6104789"/>
            </a:xfrm>
            <a:prstGeom prst="rect">
              <a:avLst/>
            </a:prstGeom>
            <a:ln w="13550" cap="rnd">
              <a:solidFill>
                <a:srgbClr val="333333">
                  <a:alpha val="100000"/>
                </a:srgbClr>
              </a:solidFill>
              <a:prstDash val="solid"/>
              <a:round/>
            </a:ln>
          </p:spPr>
          <p:txBody>
            <a:bodyPr/>
            <a:lstStyle/>
            <a:p>
              <a:endParaRPr sz="1100"/>
            </a:p>
          </p:txBody>
        </p:sp>
        <p:sp>
          <p:nvSpPr>
            <p:cNvPr id="831" name="tx332">
              <a:extLst>
                <a:ext uri="{FF2B5EF4-FFF2-40B4-BE49-F238E27FC236}">
                  <a16:creationId xmlns:a16="http://schemas.microsoft.com/office/drawing/2014/main" id="{32DD559F-CC8B-A8A9-2F2A-FE19B4570DF8}"/>
                </a:ext>
              </a:extLst>
            </p:cNvPr>
            <p:cNvSpPr/>
            <p:nvPr/>
          </p:nvSpPr>
          <p:spPr>
            <a:xfrm>
              <a:off x="2904685" y="2068258"/>
              <a:ext cx="565050" cy="185787"/>
            </a:xfrm>
            <a:prstGeom prst="rect">
              <a:avLst/>
            </a:prstGeom>
            <a:noFill/>
          </p:spPr>
          <p:txBody>
            <a:bodyPr wrap="none" lIns="0" tIns="0" rIns="0" bIns="0" anchor="ctr" anchorCtr="1"/>
            <a:lstStyle/>
            <a:p>
              <a:pPr marL="0" marR="0" indent="0" algn="l">
                <a:lnSpc>
                  <a:spcPts val="2000"/>
                </a:lnSpc>
                <a:spcBef>
                  <a:spcPts val="0"/>
                </a:spcBef>
                <a:spcAft>
                  <a:spcPts val="0"/>
                </a:spcAft>
              </a:pPr>
              <a:r>
                <a:rPr sz="1100" b="1">
                  <a:solidFill>
                    <a:srgbClr val="000000">
                      <a:alpha val="100000"/>
                    </a:srgbClr>
                  </a:solidFill>
                  <a:latin typeface="Poppins"/>
                  <a:cs typeface="Poppins"/>
                </a:rPr>
                <a:t>2019</a:t>
              </a:r>
            </a:p>
          </p:txBody>
        </p:sp>
        <p:sp>
          <p:nvSpPr>
            <p:cNvPr id="832" name="tx333">
              <a:extLst>
                <a:ext uri="{FF2B5EF4-FFF2-40B4-BE49-F238E27FC236}">
                  <a16:creationId xmlns:a16="http://schemas.microsoft.com/office/drawing/2014/main" id="{4EAA799E-A739-1BE3-031A-41783065F95F}"/>
                </a:ext>
              </a:extLst>
            </p:cNvPr>
            <p:cNvSpPr/>
            <p:nvPr/>
          </p:nvSpPr>
          <p:spPr>
            <a:xfrm>
              <a:off x="6407511" y="2068382"/>
              <a:ext cx="565050" cy="185663"/>
            </a:xfrm>
            <a:prstGeom prst="rect">
              <a:avLst/>
            </a:prstGeom>
            <a:noFill/>
          </p:spPr>
          <p:txBody>
            <a:bodyPr wrap="none" lIns="0" tIns="0" rIns="0" bIns="0" anchor="ctr" anchorCtr="1"/>
            <a:lstStyle/>
            <a:p>
              <a:pPr marL="0" marR="0" indent="0" algn="l">
                <a:lnSpc>
                  <a:spcPts val="2000"/>
                </a:lnSpc>
                <a:spcBef>
                  <a:spcPts val="0"/>
                </a:spcBef>
                <a:spcAft>
                  <a:spcPts val="0"/>
                </a:spcAft>
              </a:pPr>
              <a:r>
                <a:rPr sz="1100" b="1">
                  <a:solidFill>
                    <a:srgbClr val="000000">
                      <a:alpha val="100000"/>
                    </a:srgbClr>
                  </a:solidFill>
                  <a:latin typeface="Poppins"/>
                  <a:cs typeface="Poppins"/>
                </a:rPr>
                <a:t>2020</a:t>
              </a:r>
            </a:p>
          </p:txBody>
        </p:sp>
        <p:sp>
          <p:nvSpPr>
            <p:cNvPr id="833" name="tx334">
              <a:extLst>
                <a:ext uri="{FF2B5EF4-FFF2-40B4-BE49-F238E27FC236}">
                  <a16:creationId xmlns:a16="http://schemas.microsoft.com/office/drawing/2014/main" id="{6750D6D8-6E6B-090C-9411-4D0E1EA84FE5}"/>
                </a:ext>
              </a:extLst>
            </p:cNvPr>
            <p:cNvSpPr/>
            <p:nvPr/>
          </p:nvSpPr>
          <p:spPr>
            <a:xfrm>
              <a:off x="9910338" y="2068382"/>
              <a:ext cx="565050" cy="185663"/>
            </a:xfrm>
            <a:prstGeom prst="rect">
              <a:avLst/>
            </a:prstGeom>
            <a:noFill/>
          </p:spPr>
          <p:txBody>
            <a:bodyPr wrap="none" lIns="0" tIns="0" rIns="0" bIns="0" anchor="ctr" anchorCtr="1"/>
            <a:lstStyle/>
            <a:p>
              <a:pPr marL="0" marR="0" indent="0" algn="l">
                <a:lnSpc>
                  <a:spcPts val="2000"/>
                </a:lnSpc>
                <a:spcBef>
                  <a:spcPts val="0"/>
                </a:spcBef>
                <a:spcAft>
                  <a:spcPts val="0"/>
                </a:spcAft>
              </a:pPr>
              <a:r>
                <a:rPr sz="1100" b="1">
                  <a:solidFill>
                    <a:srgbClr val="000000">
                      <a:alpha val="100000"/>
                    </a:srgbClr>
                  </a:solidFill>
                  <a:latin typeface="Poppins"/>
                  <a:cs typeface="Poppins"/>
                </a:rPr>
                <a:t>2021</a:t>
              </a:r>
            </a:p>
          </p:txBody>
        </p:sp>
        <p:sp>
          <p:nvSpPr>
            <p:cNvPr id="834" name="tx335">
              <a:extLst>
                <a:ext uri="{FF2B5EF4-FFF2-40B4-BE49-F238E27FC236}">
                  <a16:creationId xmlns:a16="http://schemas.microsoft.com/office/drawing/2014/main" id="{3056CA40-036C-3A74-6EBB-A2B314CB4BCB}"/>
                </a:ext>
              </a:extLst>
            </p:cNvPr>
            <p:cNvSpPr/>
            <p:nvPr/>
          </p:nvSpPr>
          <p:spPr>
            <a:xfrm>
              <a:off x="13413165" y="2068382"/>
              <a:ext cx="565050" cy="185663"/>
            </a:xfrm>
            <a:prstGeom prst="rect">
              <a:avLst/>
            </a:prstGeom>
            <a:noFill/>
          </p:spPr>
          <p:txBody>
            <a:bodyPr wrap="none" lIns="0" tIns="0" rIns="0" bIns="0" anchor="ctr" anchorCtr="1"/>
            <a:lstStyle/>
            <a:p>
              <a:pPr marL="0" marR="0" indent="0" algn="l">
                <a:lnSpc>
                  <a:spcPts val="2000"/>
                </a:lnSpc>
                <a:spcBef>
                  <a:spcPts val="0"/>
                </a:spcBef>
                <a:spcAft>
                  <a:spcPts val="0"/>
                </a:spcAft>
              </a:pPr>
              <a:r>
                <a:rPr sz="1100" b="1">
                  <a:solidFill>
                    <a:srgbClr val="000000">
                      <a:alpha val="100000"/>
                    </a:srgbClr>
                  </a:solidFill>
                  <a:latin typeface="Poppins"/>
                  <a:cs typeface="Poppins"/>
                </a:rPr>
                <a:t>2022</a:t>
              </a:r>
            </a:p>
          </p:txBody>
        </p:sp>
        <p:sp>
          <p:nvSpPr>
            <p:cNvPr id="835" name="tx336">
              <a:extLst>
                <a:ext uri="{FF2B5EF4-FFF2-40B4-BE49-F238E27FC236}">
                  <a16:creationId xmlns:a16="http://schemas.microsoft.com/office/drawing/2014/main" id="{D6DDCF86-8741-A68A-0828-88104254A944}"/>
                </a:ext>
              </a:extLst>
            </p:cNvPr>
            <p:cNvSpPr/>
            <p:nvPr/>
          </p:nvSpPr>
          <p:spPr>
            <a:xfrm>
              <a:off x="16915992" y="2068382"/>
              <a:ext cx="565050" cy="185663"/>
            </a:xfrm>
            <a:prstGeom prst="rect">
              <a:avLst/>
            </a:prstGeom>
            <a:noFill/>
          </p:spPr>
          <p:txBody>
            <a:bodyPr wrap="none" lIns="0" tIns="0" rIns="0" bIns="0" anchor="ctr" anchorCtr="1"/>
            <a:lstStyle/>
            <a:p>
              <a:pPr marL="0" marR="0" indent="0" algn="l">
                <a:lnSpc>
                  <a:spcPts val="2000"/>
                </a:lnSpc>
                <a:spcBef>
                  <a:spcPts val="0"/>
                </a:spcBef>
                <a:spcAft>
                  <a:spcPts val="0"/>
                </a:spcAft>
              </a:pPr>
              <a:r>
                <a:rPr sz="1100" b="1">
                  <a:solidFill>
                    <a:srgbClr val="000000">
                      <a:alpha val="100000"/>
                    </a:srgbClr>
                  </a:solidFill>
                  <a:latin typeface="Poppins"/>
                  <a:cs typeface="Poppins"/>
                </a:rPr>
                <a:t>2023</a:t>
              </a:r>
            </a:p>
          </p:txBody>
        </p:sp>
        <p:sp>
          <p:nvSpPr>
            <p:cNvPr id="836" name="pl337">
              <a:extLst>
                <a:ext uri="{FF2B5EF4-FFF2-40B4-BE49-F238E27FC236}">
                  <a16:creationId xmlns:a16="http://schemas.microsoft.com/office/drawing/2014/main" id="{4BA996A4-BF59-4D94-3AD4-60A8611E5796}"/>
                </a:ext>
              </a:extLst>
            </p:cNvPr>
            <p:cNvSpPr/>
            <p:nvPr/>
          </p:nvSpPr>
          <p:spPr>
            <a:xfrm>
              <a:off x="1608067"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37" name="pl338">
              <a:extLst>
                <a:ext uri="{FF2B5EF4-FFF2-40B4-BE49-F238E27FC236}">
                  <a16:creationId xmlns:a16="http://schemas.microsoft.com/office/drawing/2014/main" id="{4A5B88FE-7637-31E4-EA39-56AE288D35D6}"/>
                </a:ext>
              </a:extLst>
            </p:cNvPr>
            <p:cNvSpPr/>
            <p:nvPr/>
          </p:nvSpPr>
          <p:spPr>
            <a:xfrm>
              <a:off x="189518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38" name="pl339">
              <a:extLst>
                <a:ext uri="{FF2B5EF4-FFF2-40B4-BE49-F238E27FC236}">
                  <a16:creationId xmlns:a16="http://schemas.microsoft.com/office/drawing/2014/main" id="{4505C1A4-3C13-AB06-87BD-0ACC69AD498C}"/>
                </a:ext>
              </a:extLst>
            </p:cNvPr>
            <p:cNvSpPr/>
            <p:nvPr/>
          </p:nvSpPr>
          <p:spPr>
            <a:xfrm>
              <a:off x="218230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39" name="pl340">
              <a:extLst>
                <a:ext uri="{FF2B5EF4-FFF2-40B4-BE49-F238E27FC236}">
                  <a16:creationId xmlns:a16="http://schemas.microsoft.com/office/drawing/2014/main" id="{BCBE3B6C-9741-D9B8-0F8D-0975BE1897C0}"/>
                </a:ext>
              </a:extLst>
            </p:cNvPr>
            <p:cNvSpPr/>
            <p:nvPr/>
          </p:nvSpPr>
          <p:spPr>
            <a:xfrm>
              <a:off x="246941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0" name="pl341">
              <a:extLst>
                <a:ext uri="{FF2B5EF4-FFF2-40B4-BE49-F238E27FC236}">
                  <a16:creationId xmlns:a16="http://schemas.microsoft.com/office/drawing/2014/main" id="{7DFA38A9-3F9D-6EA2-721C-877B1D19124E}"/>
                </a:ext>
              </a:extLst>
            </p:cNvPr>
            <p:cNvSpPr/>
            <p:nvPr/>
          </p:nvSpPr>
          <p:spPr>
            <a:xfrm>
              <a:off x="275653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1" name="pl342">
              <a:extLst>
                <a:ext uri="{FF2B5EF4-FFF2-40B4-BE49-F238E27FC236}">
                  <a16:creationId xmlns:a16="http://schemas.microsoft.com/office/drawing/2014/main" id="{0BFB347D-D8AB-961C-B049-F7598DB162C5}"/>
                </a:ext>
              </a:extLst>
            </p:cNvPr>
            <p:cNvSpPr/>
            <p:nvPr/>
          </p:nvSpPr>
          <p:spPr>
            <a:xfrm>
              <a:off x="3043652"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2" name="pl343">
              <a:extLst>
                <a:ext uri="{FF2B5EF4-FFF2-40B4-BE49-F238E27FC236}">
                  <a16:creationId xmlns:a16="http://schemas.microsoft.com/office/drawing/2014/main" id="{20BFC4B5-CFC4-391B-DDDE-42F0A5288957}"/>
                </a:ext>
              </a:extLst>
            </p:cNvPr>
            <p:cNvSpPr/>
            <p:nvPr/>
          </p:nvSpPr>
          <p:spPr>
            <a:xfrm>
              <a:off x="333076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3" name="pl344">
              <a:extLst>
                <a:ext uri="{FF2B5EF4-FFF2-40B4-BE49-F238E27FC236}">
                  <a16:creationId xmlns:a16="http://schemas.microsoft.com/office/drawing/2014/main" id="{19F9C2BD-E9DE-0107-DF9B-A3FEFB920207}"/>
                </a:ext>
              </a:extLst>
            </p:cNvPr>
            <p:cNvSpPr/>
            <p:nvPr/>
          </p:nvSpPr>
          <p:spPr>
            <a:xfrm>
              <a:off x="361788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4" name="pl345">
              <a:extLst>
                <a:ext uri="{FF2B5EF4-FFF2-40B4-BE49-F238E27FC236}">
                  <a16:creationId xmlns:a16="http://schemas.microsoft.com/office/drawing/2014/main" id="{6C5840F5-EB6E-9314-14DF-8963A9873EF0}"/>
                </a:ext>
              </a:extLst>
            </p:cNvPr>
            <p:cNvSpPr/>
            <p:nvPr/>
          </p:nvSpPr>
          <p:spPr>
            <a:xfrm>
              <a:off x="390500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5" name="pl346">
              <a:extLst>
                <a:ext uri="{FF2B5EF4-FFF2-40B4-BE49-F238E27FC236}">
                  <a16:creationId xmlns:a16="http://schemas.microsoft.com/office/drawing/2014/main" id="{73008FAD-0541-3E17-193E-9DC42BD75088}"/>
                </a:ext>
              </a:extLst>
            </p:cNvPr>
            <p:cNvSpPr/>
            <p:nvPr/>
          </p:nvSpPr>
          <p:spPr>
            <a:xfrm>
              <a:off x="419211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6" name="pl347">
              <a:extLst>
                <a:ext uri="{FF2B5EF4-FFF2-40B4-BE49-F238E27FC236}">
                  <a16:creationId xmlns:a16="http://schemas.microsoft.com/office/drawing/2014/main" id="{3B134032-7640-FF2B-F04E-DA9794267194}"/>
                </a:ext>
              </a:extLst>
            </p:cNvPr>
            <p:cNvSpPr/>
            <p:nvPr/>
          </p:nvSpPr>
          <p:spPr>
            <a:xfrm>
              <a:off x="447923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7" name="pl348">
              <a:extLst>
                <a:ext uri="{FF2B5EF4-FFF2-40B4-BE49-F238E27FC236}">
                  <a16:creationId xmlns:a16="http://schemas.microsoft.com/office/drawing/2014/main" id="{B01678B5-EE9C-94A5-9B49-CCE6D191157C}"/>
                </a:ext>
              </a:extLst>
            </p:cNvPr>
            <p:cNvSpPr/>
            <p:nvPr/>
          </p:nvSpPr>
          <p:spPr>
            <a:xfrm>
              <a:off x="476635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48" name="tx349">
              <a:extLst>
                <a:ext uri="{FF2B5EF4-FFF2-40B4-BE49-F238E27FC236}">
                  <a16:creationId xmlns:a16="http://schemas.microsoft.com/office/drawing/2014/main" id="{1BFCA6F3-3D49-C785-4CE5-DF7AF3FDD8BB}"/>
                </a:ext>
              </a:extLst>
            </p:cNvPr>
            <p:cNvSpPr/>
            <p:nvPr/>
          </p:nvSpPr>
          <p:spPr>
            <a:xfrm rot="-5400000">
              <a:off x="1463648"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Jan</a:t>
              </a:r>
            </a:p>
          </p:txBody>
        </p:sp>
        <p:sp>
          <p:nvSpPr>
            <p:cNvPr id="849" name="tx350">
              <a:extLst>
                <a:ext uri="{FF2B5EF4-FFF2-40B4-BE49-F238E27FC236}">
                  <a16:creationId xmlns:a16="http://schemas.microsoft.com/office/drawing/2014/main" id="{220E4470-E6DD-8C0F-2278-0C724E6A80FF}"/>
                </a:ext>
              </a:extLst>
            </p:cNvPr>
            <p:cNvSpPr/>
            <p:nvPr/>
          </p:nvSpPr>
          <p:spPr>
            <a:xfrm rot="-5400000">
              <a:off x="1740955" y="8607132"/>
              <a:ext cx="30637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Feb</a:t>
              </a:r>
            </a:p>
          </p:txBody>
        </p:sp>
        <p:sp>
          <p:nvSpPr>
            <p:cNvPr id="850" name="tx351">
              <a:extLst>
                <a:ext uri="{FF2B5EF4-FFF2-40B4-BE49-F238E27FC236}">
                  <a16:creationId xmlns:a16="http://schemas.microsoft.com/office/drawing/2014/main" id="{93454F1F-5B47-E2D2-6317-FD483EFD860A}"/>
                </a:ext>
              </a:extLst>
            </p:cNvPr>
            <p:cNvSpPr/>
            <p:nvPr/>
          </p:nvSpPr>
          <p:spPr>
            <a:xfrm rot="-5400000">
              <a:off x="2028158" y="8607132"/>
              <a:ext cx="306201"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Mar</a:t>
              </a:r>
            </a:p>
          </p:txBody>
        </p:sp>
        <p:sp>
          <p:nvSpPr>
            <p:cNvPr id="851" name="tx352">
              <a:extLst>
                <a:ext uri="{FF2B5EF4-FFF2-40B4-BE49-F238E27FC236}">
                  <a16:creationId xmlns:a16="http://schemas.microsoft.com/office/drawing/2014/main" id="{D793EA80-CF06-D63F-A6E7-DA53F5D89061}"/>
                </a:ext>
              </a:extLst>
            </p:cNvPr>
            <p:cNvSpPr/>
            <p:nvPr/>
          </p:nvSpPr>
          <p:spPr>
            <a:xfrm rot="-5400000">
              <a:off x="2313409" y="8590506"/>
              <a:ext cx="276683" cy="16260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Apr</a:t>
              </a:r>
            </a:p>
          </p:txBody>
        </p:sp>
        <p:sp>
          <p:nvSpPr>
            <p:cNvPr id="852" name="tx353">
              <a:extLst>
                <a:ext uri="{FF2B5EF4-FFF2-40B4-BE49-F238E27FC236}">
                  <a16:creationId xmlns:a16="http://schemas.microsoft.com/office/drawing/2014/main" id="{0EBDD965-07F8-4A07-323E-FC1CA9819F20}"/>
                </a:ext>
              </a:extLst>
            </p:cNvPr>
            <p:cNvSpPr/>
            <p:nvPr/>
          </p:nvSpPr>
          <p:spPr>
            <a:xfrm rot="-5400000">
              <a:off x="2569879" y="8589465"/>
              <a:ext cx="335892"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May</a:t>
              </a:r>
            </a:p>
          </p:txBody>
        </p:sp>
        <p:sp>
          <p:nvSpPr>
            <p:cNvPr id="853" name="tx354">
              <a:extLst>
                <a:ext uri="{FF2B5EF4-FFF2-40B4-BE49-F238E27FC236}">
                  <a16:creationId xmlns:a16="http://schemas.microsoft.com/office/drawing/2014/main" id="{73F152BD-EF60-A1E4-BDAD-E27374A663AF}"/>
                </a:ext>
              </a:extLst>
            </p:cNvPr>
            <p:cNvSpPr/>
            <p:nvPr/>
          </p:nvSpPr>
          <p:spPr>
            <a:xfrm rot="-5400000">
              <a:off x="2899233"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Jun</a:t>
              </a:r>
            </a:p>
          </p:txBody>
        </p:sp>
        <p:sp>
          <p:nvSpPr>
            <p:cNvPr id="854" name="tx355">
              <a:extLst>
                <a:ext uri="{FF2B5EF4-FFF2-40B4-BE49-F238E27FC236}">
                  <a16:creationId xmlns:a16="http://schemas.microsoft.com/office/drawing/2014/main" id="{B49EDA3C-40AE-6BAE-C695-9E0AEBF71F9F}"/>
                </a:ext>
              </a:extLst>
            </p:cNvPr>
            <p:cNvSpPr/>
            <p:nvPr/>
          </p:nvSpPr>
          <p:spPr>
            <a:xfrm rot="-5400000">
              <a:off x="3216041" y="8607088"/>
              <a:ext cx="227285"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Jul</a:t>
              </a:r>
            </a:p>
          </p:txBody>
        </p:sp>
        <p:sp>
          <p:nvSpPr>
            <p:cNvPr id="855" name="tx356">
              <a:extLst>
                <a:ext uri="{FF2B5EF4-FFF2-40B4-BE49-F238E27FC236}">
                  <a16:creationId xmlns:a16="http://schemas.microsoft.com/office/drawing/2014/main" id="{6DDAF728-F3B2-27E7-9116-762326361ABE}"/>
                </a:ext>
              </a:extLst>
            </p:cNvPr>
            <p:cNvSpPr/>
            <p:nvPr/>
          </p:nvSpPr>
          <p:spPr>
            <a:xfrm rot="-5400000">
              <a:off x="3440997" y="8589465"/>
              <a:ext cx="316358"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Aug</a:t>
              </a:r>
            </a:p>
          </p:txBody>
        </p:sp>
        <p:sp>
          <p:nvSpPr>
            <p:cNvPr id="856" name="tx357">
              <a:extLst>
                <a:ext uri="{FF2B5EF4-FFF2-40B4-BE49-F238E27FC236}">
                  <a16:creationId xmlns:a16="http://schemas.microsoft.com/office/drawing/2014/main" id="{8762D1CE-1795-242A-8AB8-B687493B2E41}"/>
                </a:ext>
              </a:extLst>
            </p:cNvPr>
            <p:cNvSpPr/>
            <p:nvPr/>
          </p:nvSpPr>
          <p:spPr>
            <a:xfrm rot="-5400000">
              <a:off x="3728071" y="8589421"/>
              <a:ext cx="316358" cy="16477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Sep</a:t>
              </a:r>
            </a:p>
          </p:txBody>
        </p:sp>
        <p:sp>
          <p:nvSpPr>
            <p:cNvPr id="857" name="tx358">
              <a:extLst>
                <a:ext uri="{FF2B5EF4-FFF2-40B4-BE49-F238E27FC236}">
                  <a16:creationId xmlns:a16="http://schemas.microsoft.com/office/drawing/2014/main" id="{4CF51C39-FD77-C16C-991B-2DB3BAD55216}"/>
                </a:ext>
              </a:extLst>
            </p:cNvPr>
            <p:cNvSpPr/>
            <p:nvPr/>
          </p:nvSpPr>
          <p:spPr>
            <a:xfrm rot="-5400000">
              <a:off x="4051607" y="8605960"/>
              <a:ext cx="276597" cy="13170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Oct</a:t>
              </a:r>
            </a:p>
          </p:txBody>
        </p:sp>
        <p:sp>
          <p:nvSpPr>
            <p:cNvPr id="858" name="tx359">
              <a:extLst>
                <a:ext uri="{FF2B5EF4-FFF2-40B4-BE49-F238E27FC236}">
                  <a16:creationId xmlns:a16="http://schemas.microsoft.com/office/drawing/2014/main" id="{FE6BC383-23DC-6E68-2B51-722759FCADE0}"/>
                </a:ext>
              </a:extLst>
            </p:cNvPr>
            <p:cNvSpPr/>
            <p:nvPr/>
          </p:nvSpPr>
          <p:spPr>
            <a:xfrm rot="-5400000">
              <a:off x="4320102"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Nov</a:t>
              </a:r>
            </a:p>
          </p:txBody>
        </p:sp>
        <p:sp>
          <p:nvSpPr>
            <p:cNvPr id="859" name="tx360">
              <a:extLst>
                <a:ext uri="{FF2B5EF4-FFF2-40B4-BE49-F238E27FC236}">
                  <a16:creationId xmlns:a16="http://schemas.microsoft.com/office/drawing/2014/main" id="{666CEBB9-CB0E-7C0D-FD42-A9F4C01C4A2E}"/>
                </a:ext>
              </a:extLst>
            </p:cNvPr>
            <p:cNvSpPr/>
            <p:nvPr/>
          </p:nvSpPr>
          <p:spPr>
            <a:xfrm rot="-5400000">
              <a:off x="4607219"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Dec</a:t>
              </a:r>
            </a:p>
          </p:txBody>
        </p:sp>
        <p:sp>
          <p:nvSpPr>
            <p:cNvPr id="860" name="pl361">
              <a:extLst>
                <a:ext uri="{FF2B5EF4-FFF2-40B4-BE49-F238E27FC236}">
                  <a16:creationId xmlns:a16="http://schemas.microsoft.com/office/drawing/2014/main" id="{4A13331C-B3F5-202F-EA2C-C178045A8214}"/>
                </a:ext>
              </a:extLst>
            </p:cNvPr>
            <p:cNvSpPr/>
            <p:nvPr/>
          </p:nvSpPr>
          <p:spPr>
            <a:xfrm>
              <a:off x="511089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1" name="pl362">
              <a:extLst>
                <a:ext uri="{FF2B5EF4-FFF2-40B4-BE49-F238E27FC236}">
                  <a16:creationId xmlns:a16="http://schemas.microsoft.com/office/drawing/2014/main" id="{54117061-3D3C-CB08-91EE-5FAF9F52B620}"/>
                </a:ext>
              </a:extLst>
            </p:cNvPr>
            <p:cNvSpPr/>
            <p:nvPr/>
          </p:nvSpPr>
          <p:spPr>
            <a:xfrm>
              <a:off x="539801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2" name="pl363">
              <a:extLst>
                <a:ext uri="{FF2B5EF4-FFF2-40B4-BE49-F238E27FC236}">
                  <a16:creationId xmlns:a16="http://schemas.microsoft.com/office/drawing/2014/main" id="{DE722A01-7A60-3AF2-0C52-785FD4DCE302}"/>
                </a:ext>
              </a:extLst>
            </p:cNvPr>
            <p:cNvSpPr/>
            <p:nvPr/>
          </p:nvSpPr>
          <p:spPr>
            <a:xfrm>
              <a:off x="568512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3" name="pl364">
              <a:extLst>
                <a:ext uri="{FF2B5EF4-FFF2-40B4-BE49-F238E27FC236}">
                  <a16:creationId xmlns:a16="http://schemas.microsoft.com/office/drawing/2014/main" id="{66B07944-0AF9-57E3-8F04-4EAD4735DD16}"/>
                </a:ext>
              </a:extLst>
            </p:cNvPr>
            <p:cNvSpPr/>
            <p:nvPr/>
          </p:nvSpPr>
          <p:spPr>
            <a:xfrm>
              <a:off x="597224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4" name="pl365">
              <a:extLst>
                <a:ext uri="{FF2B5EF4-FFF2-40B4-BE49-F238E27FC236}">
                  <a16:creationId xmlns:a16="http://schemas.microsoft.com/office/drawing/2014/main" id="{C9E9A87E-6348-5C76-33F2-4F8F53CF6F72}"/>
                </a:ext>
              </a:extLst>
            </p:cNvPr>
            <p:cNvSpPr/>
            <p:nvPr/>
          </p:nvSpPr>
          <p:spPr>
            <a:xfrm>
              <a:off x="625936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5" name="pl366">
              <a:extLst>
                <a:ext uri="{FF2B5EF4-FFF2-40B4-BE49-F238E27FC236}">
                  <a16:creationId xmlns:a16="http://schemas.microsoft.com/office/drawing/2014/main" id="{07B55CCF-15EC-893C-A5C8-E3480F77B3F9}"/>
                </a:ext>
              </a:extLst>
            </p:cNvPr>
            <p:cNvSpPr/>
            <p:nvPr/>
          </p:nvSpPr>
          <p:spPr>
            <a:xfrm>
              <a:off x="654647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6" name="pl367">
              <a:extLst>
                <a:ext uri="{FF2B5EF4-FFF2-40B4-BE49-F238E27FC236}">
                  <a16:creationId xmlns:a16="http://schemas.microsoft.com/office/drawing/2014/main" id="{78E3CD02-C12C-0F86-536B-C9110954A216}"/>
                </a:ext>
              </a:extLst>
            </p:cNvPr>
            <p:cNvSpPr/>
            <p:nvPr/>
          </p:nvSpPr>
          <p:spPr>
            <a:xfrm>
              <a:off x="683359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7" name="pl368">
              <a:extLst>
                <a:ext uri="{FF2B5EF4-FFF2-40B4-BE49-F238E27FC236}">
                  <a16:creationId xmlns:a16="http://schemas.microsoft.com/office/drawing/2014/main" id="{758EB217-EB46-49AE-E5F9-45515DA0C677}"/>
                </a:ext>
              </a:extLst>
            </p:cNvPr>
            <p:cNvSpPr/>
            <p:nvPr/>
          </p:nvSpPr>
          <p:spPr>
            <a:xfrm>
              <a:off x="7120712"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8" name="pl369">
              <a:extLst>
                <a:ext uri="{FF2B5EF4-FFF2-40B4-BE49-F238E27FC236}">
                  <a16:creationId xmlns:a16="http://schemas.microsoft.com/office/drawing/2014/main" id="{88C974A4-9FE0-8EE5-6F9C-3AD388020342}"/>
                </a:ext>
              </a:extLst>
            </p:cNvPr>
            <p:cNvSpPr/>
            <p:nvPr/>
          </p:nvSpPr>
          <p:spPr>
            <a:xfrm>
              <a:off x="740782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69" name="pl370">
              <a:extLst>
                <a:ext uri="{FF2B5EF4-FFF2-40B4-BE49-F238E27FC236}">
                  <a16:creationId xmlns:a16="http://schemas.microsoft.com/office/drawing/2014/main" id="{25C10501-E36C-7F4B-233D-2B7FF18640FB}"/>
                </a:ext>
              </a:extLst>
            </p:cNvPr>
            <p:cNvSpPr/>
            <p:nvPr/>
          </p:nvSpPr>
          <p:spPr>
            <a:xfrm>
              <a:off x="769494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70" name="pl371">
              <a:extLst>
                <a:ext uri="{FF2B5EF4-FFF2-40B4-BE49-F238E27FC236}">
                  <a16:creationId xmlns:a16="http://schemas.microsoft.com/office/drawing/2014/main" id="{0DCBD551-BC6D-CF11-66E2-CBF237250217}"/>
                </a:ext>
              </a:extLst>
            </p:cNvPr>
            <p:cNvSpPr/>
            <p:nvPr/>
          </p:nvSpPr>
          <p:spPr>
            <a:xfrm>
              <a:off x="798206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71" name="pl372">
              <a:extLst>
                <a:ext uri="{FF2B5EF4-FFF2-40B4-BE49-F238E27FC236}">
                  <a16:creationId xmlns:a16="http://schemas.microsoft.com/office/drawing/2014/main" id="{99CCC227-D17A-BF28-28EC-065BEB0C3C19}"/>
                </a:ext>
              </a:extLst>
            </p:cNvPr>
            <p:cNvSpPr/>
            <p:nvPr/>
          </p:nvSpPr>
          <p:spPr>
            <a:xfrm>
              <a:off x="8269180"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72" name="tx373">
              <a:extLst>
                <a:ext uri="{FF2B5EF4-FFF2-40B4-BE49-F238E27FC236}">
                  <a16:creationId xmlns:a16="http://schemas.microsoft.com/office/drawing/2014/main" id="{F28C9F44-B6D5-7185-C4AF-58173F305279}"/>
                </a:ext>
              </a:extLst>
            </p:cNvPr>
            <p:cNvSpPr/>
            <p:nvPr/>
          </p:nvSpPr>
          <p:spPr>
            <a:xfrm rot="-5400000">
              <a:off x="4966475"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Jan</a:t>
              </a:r>
            </a:p>
          </p:txBody>
        </p:sp>
        <p:sp>
          <p:nvSpPr>
            <p:cNvPr id="873" name="tx374">
              <a:extLst>
                <a:ext uri="{FF2B5EF4-FFF2-40B4-BE49-F238E27FC236}">
                  <a16:creationId xmlns:a16="http://schemas.microsoft.com/office/drawing/2014/main" id="{B20C6735-DF51-51ED-6C98-2210746F6B97}"/>
                </a:ext>
              </a:extLst>
            </p:cNvPr>
            <p:cNvSpPr/>
            <p:nvPr/>
          </p:nvSpPr>
          <p:spPr>
            <a:xfrm rot="-5400000">
              <a:off x="5243781" y="8607132"/>
              <a:ext cx="30637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Feb</a:t>
              </a:r>
            </a:p>
          </p:txBody>
        </p:sp>
        <p:sp>
          <p:nvSpPr>
            <p:cNvPr id="874" name="tx375">
              <a:extLst>
                <a:ext uri="{FF2B5EF4-FFF2-40B4-BE49-F238E27FC236}">
                  <a16:creationId xmlns:a16="http://schemas.microsoft.com/office/drawing/2014/main" id="{0FA216B7-26D3-F8FF-3570-83DFA3454AF6}"/>
                </a:ext>
              </a:extLst>
            </p:cNvPr>
            <p:cNvSpPr/>
            <p:nvPr/>
          </p:nvSpPr>
          <p:spPr>
            <a:xfrm rot="-5400000">
              <a:off x="5530985" y="8607132"/>
              <a:ext cx="306201"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Mar</a:t>
              </a:r>
            </a:p>
          </p:txBody>
        </p:sp>
        <p:sp>
          <p:nvSpPr>
            <p:cNvPr id="875" name="tx376">
              <a:extLst>
                <a:ext uri="{FF2B5EF4-FFF2-40B4-BE49-F238E27FC236}">
                  <a16:creationId xmlns:a16="http://schemas.microsoft.com/office/drawing/2014/main" id="{4A6444F5-FD56-60BA-B78C-539E6B2EBACA}"/>
                </a:ext>
              </a:extLst>
            </p:cNvPr>
            <p:cNvSpPr/>
            <p:nvPr/>
          </p:nvSpPr>
          <p:spPr>
            <a:xfrm rot="-5400000">
              <a:off x="5816235" y="8590506"/>
              <a:ext cx="276683" cy="16260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Apr</a:t>
              </a:r>
            </a:p>
          </p:txBody>
        </p:sp>
        <p:sp>
          <p:nvSpPr>
            <p:cNvPr id="876" name="tx377">
              <a:extLst>
                <a:ext uri="{FF2B5EF4-FFF2-40B4-BE49-F238E27FC236}">
                  <a16:creationId xmlns:a16="http://schemas.microsoft.com/office/drawing/2014/main" id="{A9021CC4-D427-D0C7-D436-848E1A78D4FC}"/>
                </a:ext>
              </a:extLst>
            </p:cNvPr>
            <p:cNvSpPr/>
            <p:nvPr/>
          </p:nvSpPr>
          <p:spPr>
            <a:xfrm rot="-5400000">
              <a:off x="6072706" y="8589465"/>
              <a:ext cx="335892"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May</a:t>
              </a:r>
            </a:p>
          </p:txBody>
        </p:sp>
        <p:sp>
          <p:nvSpPr>
            <p:cNvPr id="877" name="tx378">
              <a:extLst>
                <a:ext uri="{FF2B5EF4-FFF2-40B4-BE49-F238E27FC236}">
                  <a16:creationId xmlns:a16="http://schemas.microsoft.com/office/drawing/2014/main" id="{B0772C75-462C-0C24-4B52-1A74678C4017}"/>
                </a:ext>
              </a:extLst>
            </p:cNvPr>
            <p:cNvSpPr/>
            <p:nvPr/>
          </p:nvSpPr>
          <p:spPr>
            <a:xfrm rot="-5400000">
              <a:off x="6402059"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Jun</a:t>
              </a:r>
            </a:p>
          </p:txBody>
        </p:sp>
        <p:sp>
          <p:nvSpPr>
            <p:cNvPr id="878" name="tx379">
              <a:extLst>
                <a:ext uri="{FF2B5EF4-FFF2-40B4-BE49-F238E27FC236}">
                  <a16:creationId xmlns:a16="http://schemas.microsoft.com/office/drawing/2014/main" id="{54D264EA-46B3-C38B-FB09-923DFF982ABF}"/>
                </a:ext>
              </a:extLst>
            </p:cNvPr>
            <p:cNvSpPr/>
            <p:nvPr/>
          </p:nvSpPr>
          <p:spPr>
            <a:xfrm rot="-5400000">
              <a:off x="6718867" y="8607088"/>
              <a:ext cx="227285"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Jul</a:t>
              </a:r>
            </a:p>
          </p:txBody>
        </p:sp>
        <p:sp>
          <p:nvSpPr>
            <p:cNvPr id="879" name="tx380">
              <a:extLst>
                <a:ext uri="{FF2B5EF4-FFF2-40B4-BE49-F238E27FC236}">
                  <a16:creationId xmlns:a16="http://schemas.microsoft.com/office/drawing/2014/main" id="{79765258-5701-67A8-471C-22A9D1D41983}"/>
                </a:ext>
              </a:extLst>
            </p:cNvPr>
            <p:cNvSpPr/>
            <p:nvPr/>
          </p:nvSpPr>
          <p:spPr>
            <a:xfrm rot="-5400000">
              <a:off x="6943824" y="8589465"/>
              <a:ext cx="316358"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Aug</a:t>
              </a:r>
            </a:p>
          </p:txBody>
        </p:sp>
        <p:sp>
          <p:nvSpPr>
            <p:cNvPr id="880" name="tx381">
              <a:extLst>
                <a:ext uri="{FF2B5EF4-FFF2-40B4-BE49-F238E27FC236}">
                  <a16:creationId xmlns:a16="http://schemas.microsoft.com/office/drawing/2014/main" id="{2C15F4EA-FB62-56A6-3DCB-6A7C7527A7FA}"/>
                </a:ext>
              </a:extLst>
            </p:cNvPr>
            <p:cNvSpPr/>
            <p:nvPr/>
          </p:nvSpPr>
          <p:spPr>
            <a:xfrm rot="-5400000">
              <a:off x="7230897" y="8589421"/>
              <a:ext cx="316358" cy="16477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Sep</a:t>
              </a:r>
            </a:p>
          </p:txBody>
        </p:sp>
        <p:sp>
          <p:nvSpPr>
            <p:cNvPr id="881" name="tx382">
              <a:extLst>
                <a:ext uri="{FF2B5EF4-FFF2-40B4-BE49-F238E27FC236}">
                  <a16:creationId xmlns:a16="http://schemas.microsoft.com/office/drawing/2014/main" id="{64CDD02B-B6A4-DE2B-3C7F-37FCA3C4399B}"/>
                </a:ext>
              </a:extLst>
            </p:cNvPr>
            <p:cNvSpPr/>
            <p:nvPr/>
          </p:nvSpPr>
          <p:spPr>
            <a:xfrm rot="-5400000">
              <a:off x="7554434" y="8605960"/>
              <a:ext cx="276597" cy="13170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Oct</a:t>
              </a:r>
            </a:p>
          </p:txBody>
        </p:sp>
        <p:sp>
          <p:nvSpPr>
            <p:cNvPr id="882" name="tx383">
              <a:extLst>
                <a:ext uri="{FF2B5EF4-FFF2-40B4-BE49-F238E27FC236}">
                  <a16:creationId xmlns:a16="http://schemas.microsoft.com/office/drawing/2014/main" id="{CE46D00D-D0BD-764E-D4EA-F6E94207309D}"/>
                </a:ext>
              </a:extLst>
            </p:cNvPr>
            <p:cNvSpPr/>
            <p:nvPr/>
          </p:nvSpPr>
          <p:spPr>
            <a:xfrm rot="-5400000">
              <a:off x="7822929"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Nov</a:t>
              </a:r>
            </a:p>
          </p:txBody>
        </p:sp>
        <p:sp>
          <p:nvSpPr>
            <p:cNvPr id="883" name="tx384">
              <a:extLst>
                <a:ext uri="{FF2B5EF4-FFF2-40B4-BE49-F238E27FC236}">
                  <a16:creationId xmlns:a16="http://schemas.microsoft.com/office/drawing/2014/main" id="{62C05353-AABD-0C91-C6E4-638FBAB790D3}"/>
                </a:ext>
              </a:extLst>
            </p:cNvPr>
            <p:cNvSpPr/>
            <p:nvPr/>
          </p:nvSpPr>
          <p:spPr>
            <a:xfrm rot="-5400000">
              <a:off x="8110046"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Dec</a:t>
              </a:r>
            </a:p>
          </p:txBody>
        </p:sp>
        <p:sp>
          <p:nvSpPr>
            <p:cNvPr id="884" name="pl385">
              <a:extLst>
                <a:ext uri="{FF2B5EF4-FFF2-40B4-BE49-F238E27FC236}">
                  <a16:creationId xmlns:a16="http://schemas.microsoft.com/office/drawing/2014/main" id="{9F5A3C9C-E156-FA03-C503-1F47C4180529}"/>
                </a:ext>
              </a:extLst>
            </p:cNvPr>
            <p:cNvSpPr/>
            <p:nvPr/>
          </p:nvSpPr>
          <p:spPr>
            <a:xfrm>
              <a:off x="8613720"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85" name="pl386">
              <a:extLst>
                <a:ext uri="{FF2B5EF4-FFF2-40B4-BE49-F238E27FC236}">
                  <a16:creationId xmlns:a16="http://schemas.microsoft.com/office/drawing/2014/main" id="{4426F030-ABE8-9F46-BC70-EA08A5B06F29}"/>
                </a:ext>
              </a:extLst>
            </p:cNvPr>
            <p:cNvSpPr/>
            <p:nvPr/>
          </p:nvSpPr>
          <p:spPr>
            <a:xfrm>
              <a:off x="8900837"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86" name="pl387">
              <a:extLst>
                <a:ext uri="{FF2B5EF4-FFF2-40B4-BE49-F238E27FC236}">
                  <a16:creationId xmlns:a16="http://schemas.microsoft.com/office/drawing/2014/main" id="{39BF9457-B284-431E-F272-6B9372EFB224}"/>
                </a:ext>
              </a:extLst>
            </p:cNvPr>
            <p:cNvSpPr/>
            <p:nvPr/>
          </p:nvSpPr>
          <p:spPr>
            <a:xfrm>
              <a:off x="918795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87" name="pl388">
              <a:extLst>
                <a:ext uri="{FF2B5EF4-FFF2-40B4-BE49-F238E27FC236}">
                  <a16:creationId xmlns:a16="http://schemas.microsoft.com/office/drawing/2014/main" id="{FCEC8A31-8995-19EA-D19B-3FFF144DE4AB}"/>
                </a:ext>
              </a:extLst>
            </p:cNvPr>
            <p:cNvSpPr/>
            <p:nvPr/>
          </p:nvSpPr>
          <p:spPr>
            <a:xfrm>
              <a:off x="947507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88" name="pl389">
              <a:extLst>
                <a:ext uri="{FF2B5EF4-FFF2-40B4-BE49-F238E27FC236}">
                  <a16:creationId xmlns:a16="http://schemas.microsoft.com/office/drawing/2014/main" id="{BA56A272-905A-E4EB-E570-D822A70B8E69}"/>
                </a:ext>
              </a:extLst>
            </p:cNvPr>
            <p:cNvSpPr/>
            <p:nvPr/>
          </p:nvSpPr>
          <p:spPr>
            <a:xfrm>
              <a:off x="976218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89" name="pl390">
              <a:extLst>
                <a:ext uri="{FF2B5EF4-FFF2-40B4-BE49-F238E27FC236}">
                  <a16:creationId xmlns:a16="http://schemas.microsoft.com/office/drawing/2014/main" id="{878B7955-B915-4DC4-A5DC-82F48A5971E9}"/>
                </a:ext>
              </a:extLst>
            </p:cNvPr>
            <p:cNvSpPr/>
            <p:nvPr/>
          </p:nvSpPr>
          <p:spPr>
            <a:xfrm>
              <a:off x="1004930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0" name="pl391">
              <a:extLst>
                <a:ext uri="{FF2B5EF4-FFF2-40B4-BE49-F238E27FC236}">
                  <a16:creationId xmlns:a16="http://schemas.microsoft.com/office/drawing/2014/main" id="{1CD302DF-3463-0066-BF29-ADF5201DB392}"/>
                </a:ext>
              </a:extLst>
            </p:cNvPr>
            <p:cNvSpPr/>
            <p:nvPr/>
          </p:nvSpPr>
          <p:spPr>
            <a:xfrm>
              <a:off x="10336422"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1" name="pl392">
              <a:extLst>
                <a:ext uri="{FF2B5EF4-FFF2-40B4-BE49-F238E27FC236}">
                  <a16:creationId xmlns:a16="http://schemas.microsoft.com/office/drawing/2014/main" id="{1D1C769A-8F72-E2B9-A8B7-C77D6A6DCD7C}"/>
                </a:ext>
              </a:extLst>
            </p:cNvPr>
            <p:cNvSpPr/>
            <p:nvPr/>
          </p:nvSpPr>
          <p:spPr>
            <a:xfrm>
              <a:off x="1062353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2" name="pl393">
              <a:extLst>
                <a:ext uri="{FF2B5EF4-FFF2-40B4-BE49-F238E27FC236}">
                  <a16:creationId xmlns:a16="http://schemas.microsoft.com/office/drawing/2014/main" id="{F6F6BCE3-7C45-87C5-4878-E9B75D32DCE8}"/>
                </a:ext>
              </a:extLst>
            </p:cNvPr>
            <p:cNvSpPr/>
            <p:nvPr/>
          </p:nvSpPr>
          <p:spPr>
            <a:xfrm>
              <a:off x="1091065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3" name="pl394">
              <a:extLst>
                <a:ext uri="{FF2B5EF4-FFF2-40B4-BE49-F238E27FC236}">
                  <a16:creationId xmlns:a16="http://schemas.microsoft.com/office/drawing/2014/main" id="{F307EEA0-CA5E-8AF9-3F7E-571B3899FDA4}"/>
                </a:ext>
              </a:extLst>
            </p:cNvPr>
            <p:cNvSpPr/>
            <p:nvPr/>
          </p:nvSpPr>
          <p:spPr>
            <a:xfrm>
              <a:off x="1119777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4" name="pl395">
              <a:extLst>
                <a:ext uri="{FF2B5EF4-FFF2-40B4-BE49-F238E27FC236}">
                  <a16:creationId xmlns:a16="http://schemas.microsoft.com/office/drawing/2014/main" id="{F8938923-AF51-7617-264E-F0EFCDED44AF}"/>
                </a:ext>
              </a:extLst>
            </p:cNvPr>
            <p:cNvSpPr/>
            <p:nvPr/>
          </p:nvSpPr>
          <p:spPr>
            <a:xfrm>
              <a:off x="11484890"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5" name="pl396">
              <a:extLst>
                <a:ext uri="{FF2B5EF4-FFF2-40B4-BE49-F238E27FC236}">
                  <a16:creationId xmlns:a16="http://schemas.microsoft.com/office/drawing/2014/main" id="{EFF64B17-15AB-7EAE-2DD1-12D47359FD84}"/>
                </a:ext>
              </a:extLst>
            </p:cNvPr>
            <p:cNvSpPr/>
            <p:nvPr/>
          </p:nvSpPr>
          <p:spPr>
            <a:xfrm>
              <a:off x="11772007"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896" name="tx397">
              <a:extLst>
                <a:ext uri="{FF2B5EF4-FFF2-40B4-BE49-F238E27FC236}">
                  <a16:creationId xmlns:a16="http://schemas.microsoft.com/office/drawing/2014/main" id="{D6899C47-6D9F-2F11-D366-2BCE772748BA}"/>
                </a:ext>
              </a:extLst>
            </p:cNvPr>
            <p:cNvSpPr/>
            <p:nvPr/>
          </p:nvSpPr>
          <p:spPr>
            <a:xfrm rot="-5400000">
              <a:off x="8469301"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Jan</a:t>
              </a:r>
            </a:p>
          </p:txBody>
        </p:sp>
        <p:sp>
          <p:nvSpPr>
            <p:cNvPr id="897" name="tx398">
              <a:extLst>
                <a:ext uri="{FF2B5EF4-FFF2-40B4-BE49-F238E27FC236}">
                  <a16:creationId xmlns:a16="http://schemas.microsoft.com/office/drawing/2014/main" id="{88C6E4BA-924B-A5BD-AC56-B1D7E53609BC}"/>
                </a:ext>
              </a:extLst>
            </p:cNvPr>
            <p:cNvSpPr/>
            <p:nvPr/>
          </p:nvSpPr>
          <p:spPr>
            <a:xfrm rot="-5400000">
              <a:off x="8746608" y="8607132"/>
              <a:ext cx="30637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Feb</a:t>
              </a:r>
            </a:p>
          </p:txBody>
        </p:sp>
        <p:sp>
          <p:nvSpPr>
            <p:cNvPr id="898" name="tx399">
              <a:extLst>
                <a:ext uri="{FF2B5EF4-FFF2-40B4-BE49-F238E27FC236}">
                  <a16:creationId xmlns:a16="http://schemas.microsoft.com/office/drawing/2014/main" id="{12B6D377-ACF9-32B4-BD16-2A78FE928D11}"/>
                </a:ext>
              </a:extLst>
            </p:cNvPr>
            <p:cNvSpPr/>
            <p:nvPr/>
          </p:nvSpPr>
          <p:spPr>
            <a:xfrm rot="-5400000">
              <a:off x="9033812" y="8607132"/>
              <a:ext cx="306201"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Mar</a:t>
              </a:r>
            </a:p>
          </p:txBody>
        </p:sp>
        <p:sp>
          <p:nvSpPr>
            <p:cNvPr id="899" name="tx400">
              <a:extLst>
                <a:ext uri="{FF2B5EF4-FFF2-40B4-BE49-F238E27FC236}">
                  <a16:creationId xmlns:a16="http://schemas.microsoft.com/office/drawing/2014/main" id="{9DF119E7-F5BE-438B-CB30-6BADA2288105}"/>
                </a:ext>
              </a:extLst>
            </p:cNvPr>
            <p:cNvSpPr/>
            <p:nvPr/>
          </p:nvSpPr>
          <p:spPr>
            <a:xfrm rot="-5400000">
              <a:off x="9319062" y="8590506"/>
              <a:ext cx="276683" cy="16260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Apr</a:t>
              </a:r>
            </a:p>
          </p:txBody>
        </p:sp>
        <p:sp>
          <p:nvSpPr>
            <p:cNvPr id="900" name="tx401">
              <a:extLst>
                <a:ext uri="{FF2B5EF4-FFF2-40B4-BE49-F238E27FC236}">
                  <a16:creationId xmlns:a16="http://schemas.microsoft.com/office/drawing/2014/main" id="{2968500B-471F-4C5B-E129-F3C6A66D9578}"/>
                </a:ext>
              </a:extLst>
            </p:cNvPr>
            <p:cNvSpPr/>
            <p:nvPr/>
          </p:nvSpPr>
          <p:spPr>
            <a:xfrm rot="-5400000">
              <a:off x="9575533" y="8589465"/>
              <a:ext cx="335892"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May</a:t>
              </a:r>
            </a:p>
          </p:txBody>
        </p:sp>
        <p:sp>
          <p:nvSpPr>
            <p:cNvPr id="901" name="tx402">
              <a:extLst>
                <a:ext uri="{FF2B5EF4-FFF2-40B4-BE49-F238E27FC236}">
                  <a16:creationId xmlns:a16="http://schemas.microsoft.com/office/drawing/2014/main" id="{D00B2EE0-3A16-573F-36E4-E97D5DFCFECA}"/>
                </a:ext>
              </a:extLst>
            </p:cNvPr>
            <p:cNvSpPr/>
            <p:nvPr/>
          </p:nvSpPr>
          <p:spPr>
            <a:xfrm rot="-5400000">
              <a:off x="9904886"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Jun</a:t>
              </a:r>
            </a:p>
          </p:txBody>
        </p:sp>
        <p:sp>
          <p:nvSpPr>
            <p:cNvPr id="902" name="tx403">
              <a:extLst>
                <a:ext uri="{FF2B5EF4-FFF2-40B4-BE49-F238E27FC236}">
                  <a16:creationId xmlns:a16="http://schemas.microsoft.com/office/drawing/2014/main" id="{522DD7B9-9692-E101-97B1-E91172C86F15}"/>
                </a:ext>
              </a:extLst>
            </p:cNvPr>
            <p:cNvSpPr/>
            <p:nvPr/>
          </p:nvSpPr>
          <p:spPr>
            <a:xfrm rot="-5400000">
              <a:off x="10221694" y="8607088"/>
              <a:ext cx="227285"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Jul</a:t>
              </a:r>
            </a:p>
          </p:txBody>
        </p:sp>
        <p:sp>
          <p:nvSpPr>
            <p:cNvPr id="903" name="tx404">
              <a:extLst>
                <a:ext uri="{FF2B5EF4-FFF2-40B4-BE49-F238E27FC236}">
                  <a16:creationId xmlns:a16="http://schemas.microsoft.com/office/drawing/2014/main" id="{D323B963-BAAF-819C-EBC0-620B3ADEE211}"/>
                </a:ext>
              </a:extLst>
            </p:cNvPr>
            <p:cNvSpPr/>
            <p:nvPr/>
          </p:nvSpPr>
          <p:spPr>
            <a:xfrm rot="-5400000">
              <a:off x="10446651" y="8589465"/>
              <a:ext cx="316358"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Aug</a:t>
              </a:r>
            </a:p>
          </p:txBody>
        </p:sp>
        <p:sp>
          <p:nvSpPr>
            <p:cNvPr id="904" name="tx405">
              <a:extLst>
                <a:ext uri="{FF2B5EF4-FFF2-40B4-BE49-F238E27FC236}">
                  <a16:creationId xmlns:a16="http://schemas.microsoft.com/office/drawing/2014/main" id="{CD169BE8-3E33-21FB-7A2F-67AA357C6075}"/>
                </a:ext>
              </a:extLst>
            </p:cNvPr>
            <p:cNvSpPr/>
            <p:nvPr/>
          </p:nvSpPr>
          <p:spPr>
            <a:xfrm rot="-5400000">
              <a:off x="10733724" y="8589421"/>
              <a:ext cx="316358" cy="16477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Sep</a:t>
              </a:r>
            </a:p>
          </p:txBody>
        </p:sp>
        <p:sp>
          <p:nvSpPr>
            <p:cNvPr id="905" name="tx406">
              <a:extLst>
                <a:ext uri="{FF2B5EF4-FFF2-40B4-BE49-F238E27FC236}">
                  <a16:creationId xmlns:a16="http://schemas.microsoft.com/office/drawing/2014/main" id="{88451EAE-7D4C-304A-F39E-FC9DA18A7EE6}"/>
                </a:ext>
              </a:extLst>
            </p:cNvPr>
            <p:cNvSpPr/>
            <p:nvPr/>
          </p:nvSpPr>
          <p:spPr>
            <a:xfrm rot="-5400000">
              <a:off x="11057261" y="8605960"/>
              <a:ext cx="276597" cy="13170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Oct</a:t>
              </a:r>
            </a:p>
          </p:txBody>
        </p:sp>
        <p:sp>
          <p:nvSpPr>
            <p:cNvPr id="906" name="tx407">
              <a:extLst>
                <a:ext uri="{FF2B5EF4-FFF2-40B4-BE49-F238E27FC236}">
                  <a16:creationId xmlns:a16="http://schemas.microsoft.com/office/drawing/2014/main" id="{120453A8-FEB0-AA4C-6D84-DE7F725396F1}"/>
                </a:ext>
              </a:extLst>
            </p:cNvPr>
            <p:cNvSpPr/>
            <p:nvPr/>
          </p:nvSpPr>
          <p:spPr>
            <a:xfrm rot="-5400000">
              <a:off x="11325755"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Nov</a:t>
              </a:r>
            </a:p>
          </p:txBody>
        </p:sp>
        <p:sp>
          <p:nvSpPr>
            <p:cNvPr id="907" name="tx408">
              <a:extLst>
                <a:ext uri="{FF2B5EF4-FFF2-40B4-BE49-F238E27FC236}">
                  <a16:creationId xmlns:a16="http://schemas.microsoft.com/office/drawing/2014/main" id="{85F962D4-1560-4A7A-D9EB-5467059BC05C}"/>
                </a:ext>
              </a:extLst>
            </p:cNvPr>
            <p:cNvSpPr/>
            <p:nvPr/>
          </p:nvSpPr>
          <p:spPr>
            <a:xfrm rot="-5400000">
              <a:off x="11612872"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Dec</a:t>
              </a:r>
            </a:p>
          </p:txBody>
        </p:sp>
        <p:sp>
          <p:nvSpPr>
            <p:cNvPr id="908" name="pl409">
              <a:extLst>
                <a:ext uri="{FF2B5EF4-FFF2-40B4-BE49-F238E27FC236}">
                  <a16:creationId xmlns:a16="http://schemas.microsoft.com/office/drawing/2014/main" id="{E39BCFFA-0E2E-53DE-1F50-A228CA20AE17}"/>
                </a:ext>
              </a:extLst>
            </p:cNvPr>
            <p:cNvSpPr/>
            <p:nvPr/>
          </p:nvSpPr>
          <p:spPr>
            <a:xfrm>
              <a:off x="12116547"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09" name="pl410">
              <a:extLst>
                <a:ext uri="{FF2B5EF4-FFF2-40B4-BE49-F238E27FC236}">
                  <a16:creationId xmlns:a16="http://schemas.microsoft.com/office/drawing/2014/main" id="{8110A9CB-AEFE-8C3E-B4C0-916B59F88E8B}"/>
                </a:ext>
              </a:extLst>
            </p:cNvPr>
            <p:cNvSpPr/>
            <p:nvPr/>
          </p:nvSpPr>
          <p:spPr>
            <a:xfrm>
              <a:off x="1240366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0" name="pl411">
              <a:extLst>
                <a:ext uri="{FF2B5EF4-FFF2-40B4-BE49-F238E27FC236}">
                  <a16:creationId xmlns:a16="http://schemas.microsoft.com/office/drawing/2014/main" id="{9E1A02E1-8C14-E0B6-3198-F4D1ACCB5A75}"/>
                </a:ext>
              </a:extLst>
            </p:cNvPr>
            <p:cNvSpPr/>
            <p:nvPr/>
          </p:nvSpPr>
          <p:spPr>
            <a:xfrm>
              <a:off x="1269078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1" name="pl412">
              <a:extLst>
                <a:ext uri="{FF2B5EF4-FFF2-40B4-BE49-F238E27FC236}">
                  <a16:creationId xmlns:a16="http://schemas.microsoft.com/office/drawing/2014/main" id="{0274D1C2-4D57-CF56-3F38-8C7630560823}"/>
                </a:ext>
              </a:extLst>
            </p:cNvPr>
            <p:cNvSpPr/>
            <p:nvPr/>
          </p:nvSpPr>
          <p:spPr>
            <a:xfrm>
              <a:off x="1297789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2" name="pl413">
              <a:extLst>
                <a:ext uri="{FF2B5EF4-FFF2-40B4-BE49-F238E27FC236}">
                  <a16:creationId xmlns:a16="http://schemas.microsoft.com/office/drawing/2014/main" id="{179FBDB4-EAC8-8F52-F774-0C2ABF869B7E}"/>
                </a:ext>
              </a:extLst>
            </p:cNvPr>
            <p:cNvSpPr/>
            <p:nvPr/>
          </p:nvSpPr>
          <p:spPr>
            <a:xfrm>
              <a:off x="1326501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3" name="pl414">
              <a:extLst>
                <a:ext uri="{FF2B5EF4-FFF2-40B4-BE49-F238E27FC236}">
                  <a16:creationId xmlns:a16="http://schemas.microsoft.com/office/drawing/2014/main" id="{9BE3EE91-BDA0-C1BE-3064-AB85010843B2}"/>
                </a:ext>
              </a:extLst>
            </p:cNvPr>
            <p:cNvSpPr/>
            <p:nvPr/>
          </p:nvSpPr>
          <p:spPr>
            <a:xfrm>
              <a:off x="13552132"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4" name="pl415">
              <a:extLst>
                <a:ext uri="{FF2B5EF4-FFF2-40B4-BE49-F238E27FC236}">
                  <a16:creationId xmlns:a16="http://schemas.microsoft.com/office/drawing/2014/main" id="{BC36F64B-9F43-7802-D0B9-B2A46B2D0C31}"/>
                </a:ext>
              </a:extLst>
            </p:cNvPr>
            <p:cNvSpPr/>
            <p:nvPr/>
          </p:nvSpPr>
          <p:spPr>
            <a:xfrm>
              <a:off x="1383924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5" name="pl416">
              <a:extLst>
                <a:ext uri="{FF2B5EF4-FFF2-40B4-BE49-F238E27FC236}">
                  <a16:creationId xmlns:a16="http://schemas.microsoft.com/office/drawing/2014/main" id="{411F8964-F4D4-73B2-D7D6-0034E508BD03}"/>
                </a:ext>
              </a:extLst>
            </p:cNvPr>
            <p:cNvSpPr/>
            <p:nvPr/>
          </p:nvSpPr>
          <p:spPr>
            <a:xfrm>
              <a:off x="1412636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6" name="pl417">
              <a:extLst>
                <a:ext uri="{FF2B5EF4-FFF2-40B4-BE49-F238E27FC236}">
                  <a16:creationId xmlns:a16="http://schemas.microsoft.com/office/drawing/2014/main" id="{F9DDA71A-DBAF-6964-FDE6-85A757B83F55}"/>
                </a:ext>
              </a:extLst>
            </p:cNvPr>
            <p:cNvSpPr/>
            <p:nvPr/>
          </p:nvSpPr>
          <p:spPr>
            <a:xfrm>
              <a:off x="1441348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7" name="pl418">
              <a:extLst>
                <a:ext uri="{FF2B5EF4-FFF2-40B4-BE49-F238E27FC236}">
                  <a16:creationId xmlns:a16="http://schemas.microsoft.com/office/drawing/2014/main" id="{71113B5C-DC42-5B37-BF97-4B9977D2AE72}"/>
                </a:ext>
              </a:extLst>
            </p:cNvPr>
            <p:cNvSpPr/>
            <p:nvPr/>
          </p:nvSpPr>
          <p:spPr>
            <a:xfrm>
              <a:off x="14700600"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8" name="pl419">
              <a:extLst>
                <a:ext uri="{FF2B5EF4-FFF2-40B4-BE49-F238E27FC236}">
                  <a16:creationId xmlns:a16="http://schemas.microsoft.com/office/drawing/2014/main" id="{41884FF0-4F33-D92A-0D7C-FEC024C4D99C}"/>
                </a:ext>
              </a:extLst>
            </p:cNvPr>
            <p:cNvSpPr/>
            <p:nvPr/>
          </p:nvSpPr>
          <p:spPr>
            <a:xfrm>
              <a:off x="14987717"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19" name="pl420">
              <a:extLst>
                <a:ext uri="{FF2B5EF4-FFF2-40B4-BE49-F238E27FC236}">
                  <a16:creationId xmlns:a16="http://schemas.microsoft.com/office/drawing/2014/main" id="{4C04A627-4201-CC7D-D969-D0F8B50A0E96}"/>
                </a:ext>
              </a:extLst>
            </p:cNvPr>
            <p:cNvSpPr/>
            <p:nvPr/>
          </p:nvSpPr>
          <p:spPr>
            <a:xfrm>
              <a:off x="1527483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20" name="tx421">
              <a:extLst>
                <a:ext uri="{FF2B5EF4-FFF2-40B4-BE49-F238E27FC236}">
                  <a16:creationId xmlns:a16="http://schemas.microsoft.com/office/drawing/2014/main" id="{EA0B5E92-7184-7C89-54BC-6AE18C9EE01B}"/>
                </a:ext>
              </a:extLst>
            </p:cNvPr>
            <p:cNvSpPr/>
            <p:nvPr/>
          </p:nvSpPr>
          <p:spPr>
            <a:xfrm rot="-5400000">
              <a:off x="11972128"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Jan</a:t>
              </a:r>
            </a:p>
          </p:txBody>
        </p:sp>
        <p:sp>
          <p:nvSpPr>
            <p:cNvPr id="921" name="tx422">
              <a:extLst>
                <a:ext uri="{FF2B5EF4-FFF2-40B4-BE49-F238E27FC236}">
                  <a16:creationId xmlns:a16="http://schemas.microsoft.com/office/drawing/2014/main" id="{59A861E4-D8E6-325F-8258-7B4FD7FA4238}"/>
                </a:ext>
              </a:extLst>
            </p:cNvPr>
            <p:cNvSpPr/>
            <p:nvPr/>
          </p:nvSpPr>
          <p:spPr>
            <a:xfrm rot="-5400000">
              <a:off x="12249435" y="8607132"/>
              <a:ext cx="30637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Feb</a:t>
              </a:r>
            </a:p>
          </p:txBody>
        </p:sp>
        <p:sp>
          <p:nvSpPr>
            <p:cNvPr id="922" name="tx423">
              <a:extLst>
                <a:ext uri="{FF2B5EF4-FFF2-40B4-BE49-F238E27FC236}">
                  <a16:creationId xmlns:a16="http://schemas.microsoft.com/office/drawing/2014/main" id="{D7E07B21-1580-AC4B-8BF1-934E61022949}"/>
                </a:ext>
              </a:extLst>
            </p:cNvPr>
            <p:cNvSpPr/>
            <p:nvPr/>
          </p:nvSpPr>
          <p:spPr>
            <a:xfrm rot="-5400000">
              <a:off x="12536639" y="8607132"/>
              <a:ext cx="306201"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Mar</a:t>
              </a:r>
            </a:p>
          </p:txBody>
        </p:sp>
        <p:sp>
          <p:nvSpPr>
            <p:cNvPr id="923" name="tx424">
              <a:extLst>
                <a:ext uri="{FF2B5EF4-FFF2-40B4-BE49-F238E27FC236}">
                  <a16:creationId xmlns:a16="http://schemas.microsoft.com/office/drawing/2014/main" id="{3EA99CE5-170B-2222-BDCC-5A1CD75C05E7}"/>
                </a:ext>
              </a:extLst>
            </p:cNvPr>
            <p:cNvSpPr/>
            <p:nvPr/>
          </p:nvSpPr>
          <p:spPr>
            <a:xfrm rot="-5400000">
              <a:off x="12821889" y="8590506"/>
              <a:ext cx="276683" cy="16260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Apr</a:t>
              </a:r>
            </a:p>
          </p:txBody>
        </p:sp>
        <p:sp>
          <p:nvSpPr>
            <p:cNvPr id="924" name="tx425">
              <a:extLst>
                <a:ext uri="{FF2B5EF4-FFF2-40B4-BE49-F238E27FC236}">
                  <a16:creationId xmlns:a16="http://schemas.microsoft.com/office/drawing/2014/main" id="{6E984574-C2F3-B3F2-E489-2E49D30F2423}"/>
                </a:ext>
              </a:extLst>
            </p:cNvPr>
            <p:cNvSpPr/>
            <p:nvPr/>
          </p:nvSpPr>
          <p:spPr>
            <a:xfrm rot="-5400000">
              <a:off x="13078360" y="8589465"/>
              <a:ext cx="335892"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May</a:t>
              </a:r>
            </a:p>
          </p:txBody>
        </p:sp>
        <p:sp>
          <p:nvSpPr>
            <p:cNvPr id="925" name="tx426">
              <a:extLst>
                <a:ext uri="{FF2B5EF4-FFF2-40B4-BE49-F238E27FC236}">
                  <a16:creationId xmlns:a16="http://schemas.microsoft.com/office/drawing/2014/main" id="{24D63527-794E-1C5D-AA86-858A5117DA6B}"/>
                </a:ext>
              </a:extLst>
            </p:cNvPr>
            <p:cNvSpPr/>
            <p:nvPr/>
          </p:nvSpPr>
          <p:spPr>
            <a:xfrm rot="-5400000">
              <a:off x="13407713"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Jun</a:t>
              </a:r>
            </a:p>
          </p:txBody>
        </p:sp>
        <p:sp>
          <p:nvSpPr>
            <p:cNvPr id="926" name="tx427">
              <a:extLst>
                <a:ext uri="{FF2B5EF4-FFF2-40B4-BE49-F238E27FC236}">
                  <a16:creationId xmlns:a16="http://schemas.microsoft.com/office/drawing/2014/main" id="{711BC4BC-3748-2BF6-E191-EA608C43F9E0}"/>
                </a:ext>
              </a:extLst>
            </p:cNvPr>
            <p:cNvSpPr/>
            <p:nvPr/>
          </p:nvSpPr>
          <p:spPr>
            <a:xfrm rot="-5400000">
              <a:off x="13724521" y="8607088"/>
              <a:ext cx="227285"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Jul</a:t>
              </a:r>
            </a:p>
          </p:txBody>
        </p:sp>
        <p:sp>
          <p:nvSpPr>
            <p:cNvPr id="927" name="tx428">
              <a:extLst>
                <a:ext uri="{FF2B5EF4-FFF2-40B4-BE49-F238E27FC236}">
                  <a16:creationId xmlns:a16="http://schemas.microsoft.com/office/drawing/2014/main" id="{1A024BD7-A042-BF8C-22E2-47B576AF9284}"/>
                </a:ext>
              </a:extLst>
            </p:cNvPr>
            <p:cNvSpPr/>
            <p:nvPr/>
          </p:nvSpPr>
          <p:spPr>
            <a:xfrm rot="-5400000">
              <a:off x="13949477" y="8589465"/>
              <a:ext cx="316358"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Aug</a:t>
              </a:r>
            </a:p>
          </p:txBody>
        </p:sp>
        <p:sp>
          <p:nvSpPr>
            <p:cNvPr id="928" name="tx429">
              <a:extLst>
                <a:ext uri="{FF2B5EF4-FFF2-40B4-BE49-F238E27FC236}">
                  <a16:creationId xmlns:a16="http://schemas.microsoft.com/office/drawing/2014/main" id="{D3AAFA32-421A-A0AB-F201-03F3336B9B3B}"/>
                </a:ext>
              </a:extLst>
            </p:cNvPr>
            <p:cNvSpPr/>
            <p:nvPr/>
          </p:nvSpPr>
          <p:spPr>
            <a:xfrm rot="-5400000">
              <a:off x="14236551" y="8589421"/>
              <a:ext cx="316358" cy="16477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Sep</a:t>
              </a:r>
            </a:p>
          </p:txBody>
        </p:sp>
        <p:sp>
          <p:nvSpPr>
            <p:cNvPr id="929" name="tx430">
              <a:extLst>
                <a:ext uri="{FF2B5EF4-FFF2-40B4-BE49-F238E27FC236}">
                  <a16:creationId xmlns:a16="http://schemas.microsoft.com/office/drawing/2014/main" id="{C9626819-8532-A071-8BC1-4C98D24EF05F}"/>
                </a:ext>
              </a:extLst>
            </p:cNvPr>
            <p:cNvSpPr/>
            <p:nvPr/>
          </p:nvSpPr>
          <p:spPr>
            <a:xfrm rot="-5400000">
              <a:off x="14560087" y="8605960"/>
              <a:ext cx="276597" cy="13170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Oct</a:t>
              </a:r>
            </a:p>
          </p:txBody>
        </p:sp>
        <p:sp>
          <p:nvSpPr>
            <p:cNvPr id="930" name="tx431">
              <a:extLst>
                <a:ext uri="{FF2B5EF4-FFF2-40B4-BE49-F238E27FC236}">
                  <a16:creationId xmlns:a16="http://schemas.microsoft.com/office/drawing/2014/main" id="{4E7E33D4-0645-72ED-CF24-55DE0E296CBD}"/>
                </a:ext>
              </a:extLst>
            </p:cNvPr>
            <p:cNvSpPr/>
            <p:nvPr/>
          </p:nvSpPr>
          <p:spPr>
            <a:xfrm rot="-5400000">
              <a:off x="14828582"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Nov</a:t>
              </a:r>
            </a:p>
          </p:txBody>
        </p:sp>
        <p:sp>
          <p:nvSpPr>
            <p:cNvPr id="931" name="tx432">
              <a:extLst>
                <a:ext uri="{FF2B5EF4-FFF2-40B4-BE49-F238E27FC236}">
                  <a16:creationId xmlns:a16="http://schemas.microsoft.com/office/drawing/2014/main" id="{E469F7D6-2EFC-0A6A-AEA6-D5DC063A6DA4}"/>
                </a:ext>
              </a:extLst>
            </p:cNvPr>
            <p:cNvSpPr/>
            <p:nvPr/>
          </p:nvSpPr>
          <p:spPr>
            <a:xfrm rot="-5400000">
              <a:off x="15115699"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Dec</a:t>
              </a:r>
            </a:p>
          </p:txBody>
        </p:sp>
        <p:sp>
          <p:nvSpPr>
            <p:cNvPr id="932" name="pl433">
              <a:extLst>
                <a:ext uri="{FF2B5EF4-FFF2-40B4-BE49-F238E27FC236}">
                  <a16:creationId xmlns:a16="http://schemas.microsoft.com/office/drawing/2014/main" id="{A676B74A-B9D5-9BC0-E4A9-892015FFCECF}"/>
                </a:ext>
              </a:extLst>
            </p:cNvPr>
            <p:cNvSpPr/>
            <p:nvPr/>
          </p:nvSpPr>
          <p:spPr>
            <a:xfrm>
              <a:off x="15619374"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3" name="pl434">
              <a:extLst>
                <a:ext uri="{FF2B5EF4-FFF2-40B4-BE49-F238E27FC236}">
                  <a16:creationId xmlns:a16="http://schemas.microsoft.com/office/drawing/2014/main" id="{325881DA-80A7-5FB8-E28E-E7E8D8A0B810}"/>
                </a:ext>
              </a:extLst>
            </p:cNvPr>
            <p:cNvSpPr/>
            <p:nvPr/>
          </p:nvSpPr>
          <p:spPr>
            <a:xfrm>
              <a:off x="15906491"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4" name="pl435">
              <a:extLst>
                <a:ext uri="{FF2B5EF4-FFF2-40B4-BE49-F238E27FC236}">
                  <a16:creationId xmlns:a16="http://schemas.microsoft.com/office/drawing/2014/main" id="{38E7FF11-EABE-61B4-6CC9-AD0A4F5B3A0B}"/>
                </a:ext>
              </a:extLst>
            </p:cNvPr>
            <p:cNvSpPr/>
            <p:nvPr/>
          </p:nvSpPr>
          <p:spPr>
            <a:xfrm>
              <a:off x="16193608"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5" name="pl436">
              <a:extLst>
                <a:ext uri="{FF2B5EF4-FFF2-40B4-BE49-F238E27FC236}">
                  <a16:creationId xmlns:a16="http://schemas.microsoft.com/office/drawing/2014/main" id="{C4C92788-258F-3B88-A8EB-BBF86B764439}"/>
                </a:ext>
              </a:extLst>
            </p:cNvPr>
            <p:cNvSpPr/>
            <p:nvPr/>
          </p:nvSpPr>
          <p:spPr>
            <a:xfrm>
              <a:off x="16480725"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6" name="pl437">
              <a:extLst>
                <a:ext uri="{FF2B5EF4-FFF2-40B4-BE49-F238E27FC236}">
                  <a16:creationId xmlns:a16="http://schemas.microsoft.com/office/drawing/2014/main" id="{86391636-102D-C0DF-E54B-96EED5B65906}"/>
                </a:ext>
              </a:extLst>
            </p:cNvPr>
            <p:cNvSpPr/>
            <p:nvPr/>
          </p:nvSpPr>
          <p:spPr>
            <a:xfrm>
              <a:off x="16767842"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7" name="pl438">
              <a:extLst>
                <a:ext uri="{FF2B5EF4-FFF2-40B4-BE49-F238E27FC236}">
                  <a16:creationId xmlns:a16="http://schemas.microsoft.com/office/drawing/2014/main" id="{0DF762B4-BAD4-177B-13FA-2EC9F54C5DD5}"/>
                </a:ext>
              </a:extLst>
            </p:cNvPr>
            <p:cNvSpPr/>
            <p:nvPr/>
          </p:nvSpPr>
          <p:spPr>
            <a:xfrm>
              <a:off x="1705495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8" name="pl439">
              <a:extLst>
                <a:ext uri="{FF2B5EF4-FFF2-40B4-BE49-F238E27FC236}">
                  <a16:creationId xmlns:a16="http://schemas.microsoft.com/office/drawing/2014/main" id="{4DCE0679-4D94-C82A-7372-A762DE96C7AE}"/>
                </a:ext>
              </a:extLst>
            </p:cNvPr>
            <p:cNvSpPr/>
            <p:nvPr/>
          </p:nvSpPr>
          <p:spPr>
            <a:xfrm>
              <a:off x="1734207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39" name="pl440">
              <a:extLst>
                <a:ext uri="{FF2B5EF4-FFF2-40B4-BE49-F238E27FC236}">
                  <a16:creationId xmlns:a16="http://schemas.microsoft.com/office/drawing/2014/main" id="{D3BC4DD8-34BF-D6BF-C5F7-9557D79FA45E}"/>
                </a:ext>
              </a:extLst>
            </p:cNvPr>
            <p:cNvSpPr/>
            <p:nvPr/>
          </p:nvSpPr>
          <p:spPr>
            <a:xfrm>
              <a:off x="1762919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40" name="pl441">
              <a:extLst>
                <a:ext uri="{FF2B5EF4-FFF2-40B4-BE49-F238E27FC236}">
                  <a16:creationId xmlns:a16="http://schemas.microsoft.com/office/drawing/2014/main" id="{A1B50C29-7C5D-A000-9BF5-95887B94B6BA}"/>
                </a:ext>
              </a:extLst>
            </p:cNvPr>
            <p:cNvSpPr/>
            <p:nvPr/>
          </p:nvSpPr>
          <p:spPr>
            <a:xfrm>
              <a:off x="17916309"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41" name="pl442">
              <a:extLst>
                <a:ext uri="{FF2B5EF4-FFF2-40B4-BE49-F238E27FC236}">
                  <a16:creationId xmlns:a16="http://schemas.microsoft.com/office/drawing/2014/main" id="{630C109E-E05B-C314-B57D-1EBBB89885D1}"/>
                </a:ext>
              </a:extLst>
            </p:cNvPr>
            <p:cNvSpPr/>
            <p:nvPr/>
          </p:nvSpPr>
          <p:spPr>
            <a:xfrm>
              <a:off x="18203426"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42" name="pl443">
              <a:extLst>
                <a:ext uri="{FF2B5EF4-FFF2-40B4-BE49-F238E27FC236}">
                  <a16:creationId xmlns:a16="http://schemas.microsoft.com/office/drawing/2014/main" id="{60846E66-D1EC-0CE7-AB46-27B7D0BD038A}"/>
                </a:ext>
              </a:extLst>
            </p:cNvPr>
            <p:cNvSpPr/>
            <p:nvPr/>
          </p:nvSpPr>
          <p:spPr>
            <a:xfrm>
              <a:off x="18490543"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43" name="pl444">
              <a:extLst>
                <a:ext uri="{FF2B5EF4-FFF2-40B4-BE49-F238E27FC236}">
                  <a16:creationId xmlns:a16="http://schemas.microsoft.com/office/drawing/2014/main" id="{C0D71EBC-FF2E-A20D-EC3F-8366DC053C0A}"/>
                </a:ext>
              </a:extLst>
            </p:cNvPr>
            <p:cNvSpPr/>
            <p:nvPr/>
          </p:nvSpPr>
          <p:spPr>
            <a:xfrm>
              <a:off x="18777660" y="8441233"/>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100"/>
            </a:p>
          </p:txBody>
        </p:sp>
        <p:sp>
          <p:nvSpPr>
            <p:cNvPr id="944" name="tx445">
              <a:extLst>
                <a:ext uri="{FF2B5EF4-FFF2-40B4-BE49-F238E27FC236}">
                  <a16:creationId xmlns:a16="http://schemas.microsoft.com/office/drawing/2014/main" id="{C0CF0ACF-ADF7-E771-3A4E-10CC7A4CDD64}"/>
                </a:ext>
              </a:extLst>
            </p:cNvPr>
            <p:cNvSpPr/>
            <p:nvPr/>
          </p:nvSpPr>
          <p:spPr>
            <a:xfrm rot="-5400000">
              <a:off x="15474955"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Jan</a:t>
              </a:r>
            </a:p>
          </p:txBody>
        </p:sp>
        <p:sp>
          <p:nvSpPr>
            <p:cNvPr id="945" name="tx446">
              <a:extLst>
                <a:ext uri="{FF2B5EF4-FFF2-40B4-BE49-F238E27FC236}">
                  <a16:creationId xmlns:a16="http://schemas.microsoft.com/office/drawing/2014/main" id="{F919AFB6-D693-E66E-B8B1-8A2AFB748D81}"/>
                </a:ext>
              </a:extLst>
            </p:cNvPr>
            <p:cNvSpPr/>
            <p:nvPr/>
          </p:nvSpPr>
          <p:spPr>
            <a:xfrm rot="-5400000">
              <a:off x="15752261" y="8607132"/>
              <a:ext cx="30637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Feb</a:t>
              </a:r>
            </a:p>
          </p:txBody>
        </p:sp>
        <p:sp>
          <p:nvSpPr>
            <p:cNvPr id="946" name="tx447">
              <a:extLst>
                <a:ext uri="{FF2B5EF4-FFF2-40B4-BE49-F238E27FC236}">
                  <a16:creationId xmlns:a16="http://schemas.microsoft.com/office/drawing/2014/main" id="{9CC0F2D6-6FA7-BC55-1018-3001889E1A99}"/>
                </a:ext>
              </a:extLst>
            </p:cNvPr>
            <p:cNvSpPr/>
            <p:nvPr/>
          </p:nvSpPr>
          <p:spPr>
            <a:xfrm rot="-5400000">
              <a:off x="16039465" y="8607132"/>
              <a:ext cx="306201"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Mar</a:t>
              </a:r>
            </a:p>
          </p:txBody>
        </p:sp>
        <p:sp>
          <p:nvSpPr>
            <p:cNvPr id="947" name="tx448">
              <a:extLst>
                <a:ext uri="{FF2B5EF4-FFF2-40B4-BE49-F238E27FC236}">
                  <a16:creationId xmlns:a16="http://schemas.microsoft.com/office/drawing/2014/main" id="{FD3E4154-B723-A28B-3C8A-35892F53BCB2}"/>
                </a:ext>
              </a:extLst>
            </p:cNvPr>
            <p:cNvSpPr/>
            <p:nvPr/>
          </p:nvSpPr>
          <p:spPr>
            <a:xfrm rot="-5400000">
              <a:off x="16324716" y="8590506"/>
              <a:ext cx="276683" cy="16260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Apr</a:t>
              </a:r>
            </a:p>
          </p:txBody>
        </p:sp>
        <p:sp>
          <p:nvSpPr>
            <p:cNvPr id="948" name="tx449">
              <a:extLst>
                <a:ext uri="{FF2B5EF4-FFF2-40B4-BE49-F238E27FC236}">
                  <a16:creationId xmlns:a16="http://schemas.microsoft.com/office/drawing/2014/main" id="{9A82D15E-58EC-3059-CCD3-6835C6DA5B6D}"/>
                </a:ext>
              </a:extLst>
            </p:cNvPr>
            <p:cNvSpPr/>
            <p:nvPr/>
          </p:nvSpPr>
          <p:spPr>
            <a:xfrm rot="-5400000">
              <a:off x="16581186" y="8589465"/>
              <a:ext cx="335892"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May</a:t>
              </a:r>
            </a:p>
          </p:txBody>
        </p:sp>
        <p:sp>
          <p:nvSpPr>
            <p:cNvPr id="949" name="tx450">
              <a:extLst>
                <a:ext uri="{FF2B5EF4-FFF2-40B4-BE49-F238E27FC236}">
                  <a16:creationId xmlns:a16="http://schemas.microsoft.com/office/drawing/2014/main" id="{6BFAC3DA-3916-3DBB-E932-D2D68C0D13E5}"/>
                </a:ext>
              </a:extLst>
            </p:cNvPr>
            <p:cNvSpPr/>
            <p:nvPr/>
          </p:nvSpPr>
          <p:spPr>
            <a:xfrm rot="-5400000">
              <a:off x="16910540" y="8607088"/>
              <a:ext cx="286667"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Jun</a:t>
              </a:r>
            </a:p>
          </p:txBody>
        </p:sp>
        <p:sp>
          <p:nvSpPr>
            <p:cNvPr id="950" name="tx451">
              <a:extLst>
                <a:ext uri="{FF2B5EF4-FFF2-40B4-BE49-F238E27FC236}">
                  <a16:creationId xmlns:a16="http://schemas.microsoft.com/office/drawing/2014/main" id="{3FA4885A-EF2E-F065-339C-91B16EA08174}"/>
                </a:ext>
              </a:extLst>
            </p:cNvPr>
            <p:cNvSpPr/>
            <p:nvPr/>
          </p:nvSpPr>
          <p:spPr>
            <a:xfrm rot="-5400000">
              <a:off x="17227348" y="8607088"/>
              <a:ext cx="227285" cy="129443"/>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Jul</a:t>
              </a:r>
            </a:p>
          </p:txBody>
        </p:sp>
        <p:sp>
          <p:nvSpPr>
            <p:cNvPr id="951" name="tx452">
              <a:extLst>
                <a:ext uri="{FF2B5EF4-FFF2-40B4-BE49-F238E27FC236}">
                  <a16:creationId xmlns:a16="http://schemas.microsoft.com/office/drawing/2014/main" id="{10FB9ACD-361A-AFB7-E3C5-CE9D84C413D5}"/>
                </a:ext>
              </a:extLst>
            </p:cNvPr>
            <p:cNvSpPr/>
            <p:nvPr/>
          </p:nvSpPr>
          <p:spPr>
            <a:xfrm rot="-5400000">
              <a:off x="17452304" y="8589465"/>
              <a:ext cx="316358" cy="16469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Aug</a:t>
              </a:r>
            </a:p>
          </p:txBody>
        </p:sp>
        <p:sp>
          <p:nvSpPr>
            <p:cNvPr id="952" name="tx453">
              <a:extLst>
                <a:ext uri="{FF2B5EF4-FFF2-40B4-BE49-F238E27FC236}">
                  <a16:creationId xmlns:a16="http://schemas.microsoft.com/office/drawing/2014/main" id="{D06E1D5A-A6E5-6200-69F5-37668E73B18E}"/>
                </a:ext>
              </a:extLst>
            </p:cNvPr>
            <p:cNvSpPr/>
            <p:nvPr/>
          </p:nvSpPr>
          <p:spPr>
            <a:xfrm rot="-5400000">
              <a:off x="17739378" y="8589421"/>
              <a:ext cx="316358" cy="164777"/>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Sep</a:t>
              </a:r>
            </a:p>
          </p:txBody>
        </p:sp>
        <p:sp>
          <p:nvSpPr>
            <p:cNvPr id="953" name="tx454">
              <a:extLst>
                <a:ext uri="{FF2B5EF4-FFF2-40B4-BE49-F238E27FC236}">
                  <a16:creationId xmlns:a16="http://schemas.microsoft.com/office/drawing/2014/main" id="{2B2A4345-529A-236F-1A9C-365E296BAED9}"/>
                </a:ext>
              </a:extLst>
            </p:cNvPr>
            <p:cNvSpPr/>
            <p:nvPr/>
          </p:nvSpPr>
          <p:spPr>
            <a:xfrm rot="-5400000">
              <a:off x="18062914" y="8605960"/>
              <a:ext cx="276597" cy="131700"/>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Oct</a:t>
              </a:r>
            </a:p>
          </p:txBody>
        </p:sp>
        <p:sp>
          <p:nvSpPr>
            <p:cNvPr id="954" name="tx455">
              <a:extLst>
                <a:ext uri="{FF2B5EF4-FFF2-40B4-BE49-F238E27FC236}">
                  <a16:creationId xmlns:a16="http://schemas.microsoft.com/office/drawing/2014/main" id="{8487C822-FE6C-F0F8-9040-3B30C3B37803}"/>
                </a:ext>
              </a:extLst>
            </p:cNvPr>
            <p:cNvSpPr/>
            <p:nvPr/>
          </p:nvSpPr>
          <p:spPr>
            <a:xfrm rot="-5400000">
              <a:off x="18331409"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Nov</a:t>
              </a:r>
            </a:p>
          </p:txBody>
        </p:sp>
        <p:sp>
          <p:nvSpPr>
            <p:cNvPr id="955" name="tx456">
              <a:extLst>
                <a:ext uri="{FF2B5EF4-FFF2-40B4-BE49-F238E27FC236}">
                  <a16:creationId xmlns:a16="http://schemas.microsoft.com/office/drawing/2014/main" id="{13800C89-E2F5-0B1F-F6AA-9E7F0BCD0CA6}"/>
                </a:ext>
              </a:extLst>
            </p:cNvPr>
            <p:cNvSpPr/>
            <p:nvPr/>
          </p:nvSpPr>
          <p:spPr>
            <a:xfrm rot="-5400000">
              <a:off x="18618526" y="8607132"/>
              <a:ext cx="316185" cy="129356"/>
            </a:xfrm>
            <a:prstGeom prst="rect">
              <a:avLst/>
            </a:prstGeom>
            <a:noFill/>
          </p:spPr>
          <p:txBody>
            <a:bodyPr wrap="none" lIns="0" tIns="0" rIns="0" bIns="0" anchor="ctr" anchorCtr="1"/>
            <a:lstStyle/>
            <a:p>
              <a:pPr marL="0" marR="0" indent="0" algn="l">
                <a:lnSpc>
                  <a:spcPts val="1400"/>
                </a:lnSpc>
                <a:spcBef>
                  <a:spcPts val="0"/>
                </a:spcBef>
                <a:spcAft>
                  <a:spcPts val="0"/>
                </a:spcAft>
              </a:pPr>
              <a:r>
                <a:rPr sz="1100">
                  <a:solidFill>
                    <a:srgbClr val="000000">
                      <a:alpha val="100000"/>
                    </a:srgbClr>
                  </a:solidFill>
                  <a:latin typeface="Poppins"/>
                  <a:cs typeface="Poppins"/>
                </a:rPr>
                <a:t>Dec</a:t>
              </a:r>
            </a:p>
          </p:txBody>
        </p:sp>
        <p:sp>
          <p:nvSpPr>
            <p:cNvPr id="956" name="tx457">
              <a:extLst>
                <a:ext uri="{FF2B5EF4-FFF2-40B4-BE49-F238E27FC236}">
                  <a16:creationId xmlns:a16="http://schemas.microsoft.com/office/drawing/2014/main" id="{A52E1F47-6599-221E-EC3D-BB64905E1A64}"/>
                </a:ext>
              </a:extLst>
            </p:cNvPr>
            <p:cNvSpPr/>
            <p:nvPr/>
          </p:nvSpPr>
          <p:spPr>
            <a:xfrm>
              <a:off x="991981" y="8078464"/>
              <a:ext cx="381186"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    0</a:t>
              </a:r>
            </a:p>
          </p:txBody>
        </p:sp>
        <p:sp>
          <p:nvSpPr>
            <p:cNvPr id="957" name="tx458">
              <a:extLst>
                <a:ext uri="{FF2B5EF4-FFF2-40B4-BE49-F238E27FC236}">
                  <a16:creationId xmlns:a16="http://schemas.microsoft.com/office/drawing/2014/main" id="{A0103526-C37A-4DB4-25CC-1F0DDF6C5405}"/>
                </a:ext>
              </a:extLst>
            </p:cNvPr>
            <p:cNvSpPr/>
            <p:nvPr/>
          </p:nvSpPr>
          <p:spPr>
            <a:xfrm>
              <a:off x="801109" y="6282021"/>
              <a:ext cx="572058"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2,000</a:t>
              </a:r>
            </a:p>
          </p:txBody>
        </p:sp>
        <p:sp>
          <p:nvSpPr>
            <p:cNvPr id="958" name="tx459">
              <a:extLst>
                <a:ext uri="{FF2B5EF4-FFF2-40B4-BE49-F238E27FC236}">
                  <a16:creationId xmlns:a16="http://schemas.microsoft.com/office/drawing/2014/main" id="{4B423CDC-169E-796C-DF0F-FD251AFB8110}"/>
                </a:ext>
              </a:extLst>
            </p:cNvPr>
            <p:cNvSpPr/>
            <p:nvPr/>
          </p:nvSpPr>
          <p:spPr>
            <a:xfrm>
              <a:off x="801109" y="4515156"/>
              <a:ext cx="572058"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4,000</a:t>
              </a:r>
            </a:p>
          </p:txBody>
        </p:sp>
        <p:sp>
          <p:nvSpPr>
            <p:cNvPr id="959" name="tx460">
              <a:extLst>
                <a:ext uri="{FF2B5EF4-FFF2-40B4-BE49-F238E27FC236}">
                  <a16:creationId xmlns:a16="http://schemas.microsoft.com/office/drawing/2014/main" id="{8B138CE8-6B7D-3A8E-44EC-2CCC033BC855}"/>
                </a:ext>
              </a:extLst>
            </p:cNvPr>
            <p:cNvSpPr/>
            <p:nvPr/>
          </p:nvSpPr>
          <p:spPr>
            <a:xfrm>
              <a:off x="801109" y="2748292"/>
              <a:ext cx="572058"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6,000</a:t>
              </a:r>
            </a:p>
          </p:txBody>
        </p:sp>
        <p:sp>
          <p:nvSpPr>
            <p:cNvPr id="960" name="pl461">
              <a:extLst>
                <a:ext uri="{FF2B5EF4-FFF2-40B4-BE49-F238E27FC236}">
                  <a16:creationId xmlns:a16="http://schemas.microsoft.com/office/drawing/2014/main" id="{E40DCB9A-78AB-807F-F137-FFBBBCB399A6}"/>
                </a:ext>
              </a:extLst>
            </p:cNvPr>
            <p:cNvSpPr/>
            <p:nvPr/>
          </p:nvSpPr>
          <p:spPr>
            <a:xfrm>
              <a:off x="1401002" y="816374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100"/>
            </a:p>
          </p:txBody>
        </p:sp>
        <p:sp>
          <p:nvSpPr>
            <p:cNvPr id="961" name="pl462">
              <a:extLst>
                <a:ext uri="{FF2B5EF4-FFF2-40B4-BE49-F238E27FC236}">
                  <a16:creationId xmlns:a16="http://schemas.microsoft.com/office/drawing/2014/main" id="{FA867B11-E1FC-FEBC-AACF-82B98DC6ECB3}"/>
                </a:ext>
              </a:extLst>
            </p:cNvPr>
            <p:cNvSpPr/>
            <p:nvPr/>
          </p:nvSpPr>
          <p:spPr>
            <a:xfrm>
              <a:off x="1401002" y="639687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100"/>
            </a:p>
          </p:txBody>
        </p:sp>
        <p:sp>
          <p:nvSpPr>
            <p:cNvPr id="962" name="pl463">
              <a:extLst>
                <a:ext uri="{FF2B5EF4-FFF2-40B4-BE49-F238E27FC236}">
                  <a16:creationId xmlns:a16="http://schemas.microsoft.com/office/drawing/2014/main" id="{5262E64E-A164-BA94-0387-A9E62E7D68CD}"/>
                </a:ext>
              </a:extLst>
            </p:cNvPr>
            <p:cNvSpPr/>
            <p:nvPr/>
          </p:nvSpPr>
          <p:spPr>
            <a:xfrm>
              <a:off x="1401002" y="463001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100"/>
            </a:p>
          </p:txBody>
        </p:sp>
        <p:sp>
          <p:nvSpPr>
            <p:cNvPr id="963" name="pl464">
              <a:extLst>
                <a:ext uri="{FF2B5EF4-FFF2-40B4-BE49-F238E27FC236}">
                  <a16:creationId xmlns:a16="http://schemas.microsoft.com/office/drawing/2014/main" id="{7FBAB0B1-279B-158B-5950-60E9818AC51A}"/>
                </a:ext>
              </a:extLst>
            </p:cNvPr>
            <p:cNvSpPr/>
            <p:nvPr/>
          </p:nvSpPr>
          <p:spPr>
            <a:xfrm>
              <a:off x="1401002" y="286315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100"/>
            </a:p>
          </p:txBody>
        </p:sp>
        <p:sp>
          <p:nvSpPr>
            <p:cNvPr id="964" name="rc465">
              <a:extLst>
                <a:ext uri="{FF2B5EF4-FFF2-40B4-BE49-F238E27FC236}">
                  <a16:creationId xmlns:a16="http://schemas.microsoft.com/office/drawing/2014/main" id="{E6FA7957-53EE-2744-CF89-DC48ACFA181F}"/>
                </a:ext>
              </a:extLst>
            </p:cNvPr>
            <p:cNvSpPr/>
            <p:nvPr/>
          </p:nvSpPr>
          <p:spPr>
            <a:xfrm>
              <a:off x="4989766" y="8978934"/>
              <a:ext cx="10406195" cy="1101316"/>
            </a:xfrm>
            <a:prstGeom prst="rect">
              <a:avLst/>
            </a:prstGeom>
            <a:solidFill>
              <a:srgbClr val="FFFFFF">
                <a:alpha val="100000"/>
              </a:srgbClr>
            </a:solidFill>
          </p:spPr>
          <p:txBody>
            <a:bodyPr/>
            <a:lstStyle/>
            <a:p>
              <a:endParaRPr sz="1100"/>
            </a:p>
          </p:txBody>
        </p:sp>
        <p:sp>
          <p:nvSpPr>
            <p:cNvPr id="965" name="rc466">
              <a:extLst>
                <a:ext uri="{FF2B5EF4-FFF2-40B4-BE49-F238E27FC236}">
                  <a16:creationId xmlns:a16="http://schemas.microsoft.com/office/drawing/2014/main" id="{57D82F56-324E-7616-7780-0CEE1D787162}"/>
                </a:ext>
              </a:extLst>
            </p:cNvPr>
            <p:cNvSpPr/>
            <p:nvPr/>
          </p:nvSpPr>
          <p:spPr>
            <a:xfrm>
              <a:off x="5419355" y="9048523"/>
              <a:ext cx="274320" cy="274320"/>
            </a:xfrm>
            <a:prstGeom prst="rect">
              <a:avLst/>
            </a:prstGeom>
            <a:solidFill>
              <a:srgbClr val="FFFFFF">
                <a:alpha val="100000"/>
              </a:srgbClr>
            </a:solidFill>
          </p:spPr>
          <p:txBody>
            <a:bodyPr/>
            <a:lstStyle/>
            <a:p>
              <a:endParaRPr sz="1100"/>
            </a:p>
          </p:txBody>
        </p:sp>
        <p:sp>
          <p:nvSpPr>
            <p:cNvPr id="966" name="rc467">
              <a:extLst>
                <a:ext uri="{FF2B5EF4-FFF2-40B4-BE49-F238E27FC236}">
                  <a16:creationId xmlns:a16="http://schemas.microsoft.com/office/drawing/2014/main" id="{E3133442-C7A2-D7A4-63F5-F9B103ADA9E2}"/>
                </a:ext>
              </a:extLst>
            </p:cNvPr>
            <p:cNvSpPr/>
            <p:nvPr/>
          </p:nvSpPr>
          <p:spPr>
            <a:xfrm>
              <a:off x="5428355" y="9057523"/>
              <a:ext cx="256320" cy="256320"/>
            </a:xfrm>
            <a:prstGeom prst="rect">
              <a:avLst/>
            </a:prstGeom>
            <a:solidFill>
              <a:srgbClr val="A6CEE3">
                <a:alpha val="100000"/>
              </a:srgbClr>
            </a:solidFill>
          </p:spPr>
          <p:txBody>
            <a:bodyPr/>
            <a:lstStyle/>
            <a:p>
              <a:endParaRPr sz="1100"/>
            </a:p>
          </p:txBody>
        </p:sp>
        <p:sp>
          <p:nvSpPr>
            <p:cNvPr id="967" name="rc468">
              <a:extLst>
                <a:ext uri="{FF2B5EF4-FFF2-40B4-BE49-F238E27FC236}">
                  <a16:creationId xmlns:a16="http://schemas.microsoft.com/office/drawing/2014/main" id="{DFF6084E-A54C-0453-2BB8-7F86D984FFD0}"/>
                </a:ext>
              </a:extLst>
            </p:cNvPr>
            <p:cNvSpPr/>
            <p:nvPr/>
          </p:nvSpPr>
          <p:spPr>
            <a:xfrm>
              <a:off x="7392257" y="9048523"/>
              <a:ext cx="274320" cy="274320"/>
            </a:xfrm>
            <a:prstGeom prst="rect">
              <a:avLst/>
            </a:prstGeom>
            <a:solidFill>
              <a:srgbClr val="FFFFFF">
                <a:alpha val="100000"/>
              </a:srgbClr>
            </a:solidFill>
          </p:spPr>
          <p:txBody>
            <a:bodyPr/>
            <a:lstStyle/>
            <a:p>
              <a:endParaRPr sz="1100"/>
            </a:p>
          </p:txBody>
        </p:sp>
        <p:sp>
          <p:nvSpPr>
            <p:cNvPr id="968" name="rc469">
              <a:extLst>
                <a:ext uri="{FF2B5EF4-FFF2-40B4-BE49-F238E27FC236}">
                  <a16:creationId xmlns:a16="http://schemas.microsoft.com/office/drawing/2014/main" id="{60ABBCAD-5311-B62F-24FF-445E0C7EC9F8}"/>
                </a:ext>
              </a:extLst>
            </p:cNvPr>
            <p:cNvSpPr/>
            <p:nvPr/>
          </p:nvSpPr>
          <p:spPr>
            <a:xfrm>
              <a:off x="7401257" y="9057523"/>
              <a:ext cx="256320" cy="256320"/>
            </a:xfrm>
            <a:prstGeom prst="rect">
              <a:avLst/>
            </a:prstGeom>
            <a:solidFill>
              <a:srgbClr val="1F78B4">
                <a:alpha val="100000"/>
              </a:srgbClr>
            </a:solidFill>
          </p:spPr>
          <p:txBody>
            <a:bodyPr/>
            <a:lstStyle/>
            <a:p>
              <a:endParaRPr sz="1100"/>
            </a:p>
          </p:txBody>
        </p:sp>
        <p:sp>
          <p:nvSpPr>
            <p:cNvPr id="969" name="rc470">
              <a:extLst>
                <a:ext uri="{FF2B5EF4-FFF2-40B4-BE49-F238E27FC236}">
                  <a16:creationId xmlns:a16="http://schemas.microsoft.com/office/drawing/2014/main" id="{8FB09E7B-90E1-F97E-FAB3-2F326A14CFD2}"/>
                </a:ext>
              </a:extLst>
            </p:cNvPr>
            <p:cNvSpPr/>
            <p:nvPr/>
          </p:nvSpPr>
          <p:spPr>
            <a:xfrm>
              <a:off x="9504574" y="9048523"/>
              <a:ext cx="274320" cy="274320"/>
            </a:xfrm>
            <a:prstGeom prst="rect">
              <a:avLst/>
            </a:prstGeom>
            <a:solidFill>
              <a:srgbClr val="FFFFFF">
                <a:alpha val="100000"/>
              </a:srgbClr>
            </a:solidFill>
          </p:spPr>
          <p:txBody>
            <a:bodyPr/>
            <a:lstStyle/>
            <a:p>
              <a:endParaRPr sz="1100"/>
            </a:p>
          </p:txBody>
        </p:sp>
        <p:sp>
          <p:nvSpPr>
            <p:cNvPr id="970" name="rc471">
              <a:extLst>
                <a:ext uri="{FF2B5EF4-FFF2-40B4-BE49-F238E27FC236}">
                  <a16:creationId xmlns:a16="http://schemas.microsoft.com/office/drawing/2014/main" id="{4F820F5D-5F76-8965-1683-1432638C6368}"/>
                </a:ext>
              </a:extLst>
            </p:cNvPr>
            <p:cNvSpPr/>
            <p:nvPr/>
          </p:nvSpPr>
          <p:spPr>
            <a:xfrm>
              <a:off x="9513574" y="9057523"/>
              <a:ext cx="256320" cy="256320"/>
            </a:xfrm>
            <a:prstGeom prst="rect">
              <a:avLst/>
            </a:prstGeom>
            <a:solidFill>
              <a:srgbClr val="B2DF8A">
                <a:alpha val="100000"/>
              </a:srgbClr>
            </a:solidFill>
          </p:spPr>
          <p:txBody>
            <a:bodyPr/>
            <a:lstStyle/>
            <a:p>
              <a:endParaRPr sz="1100"/>
            </a:p>
          </p:txBody>
        </p:sp>
        <p:sp>
          <p:nvSpPr>
            <p:cNvPr id="971" name="rc472">
              <a:extLst>
                <a:ext uri="{FF2B5EF4-FFF2-40B4-BE49-F238E27FC236}">
                  <a16:creationId xmlns:a16="http://schemas.microsoft.com/office/drawing/2014/main" id="{258BAB9C-559A-B02E-A031-D10FD1B869EC}"/>
                </a:ext>
              </a:extLst>
            </p:cNvPr>
            <p:cNvSpPr/>
            <p:nvPr/>
          </p:nvSpPr>
          <p:spPr>
            <a:xfrm>
              <a:off x="14006029" y="9048523"/>
              <a:ext cx="274319" cy="274320"/>
            </a:xfrm>
            <a:prstGeom prst="rect">
              <a:avLst/>
            </a:prstGeom>
            <a:solidFill>
              <a:srgbClr val="FFFFFF">
                <a:alpha val="100000"/>
              </a:srgbClr>
            </a:solidFill>
          </p:spPr>
          <p:txBody>
            <a:bodyPr/>
            <a:lstStyle/>
            <a:p>
              <a:endParaRPr sz="1100"/>
            </a:p>
          </p:txBody>
        </p:sp>
        <p:sp>
          <p:nvSpPr>
            <p:cNvPr id="972" name="rc473">
              <a:extLst>
                <a:ext uri="{FF2B5EF4-FFF2-40B4-BE49-F238E27FC236}">
                  <a16:creationId xmlns:a16="http://schemas.microsoft.com/office/drawing/2014/main" id="{EB5FCC93-56C1-241D-49E1-AA5924B1C80F}"/>
                </a:ext>
              </a:extLst>
            </p:cNvPr>
            <p:cNvSpPr/>
            <p:nvPr/>
          </p:nvSpPr>
          <p:spPr>
            <a:xfrm>
              <a:off x="14015029" y="9057523"/>
              <a:ext cx="256320" cy="256320"/>
            </a:xfrm>
            <a:prstGeom prst="rect">
              <a:avLst/>
            </a:prstGeom>
            <a:solidFill>
              <a:srgbClr val="33A02C">
                <a:alpha val="100000"/>
              </a:srgbClr>
            </a:solidFill>
          </p:spPr>
          <p:txBody>
            <a:bodyPr/>
            <a:lstStyle/>
            <a:p>
              <a:endParaRPr sz="1100"/>
            </a:p>
          </p:txBody>
        </p:sp>
        <p:sp>
          <p:nvSpPr>
            <p:cNvPr id="973" name="rc474">
              <a:extLst>
                <a:ext uri="{FF2B5EF4-FFF2-40B4-BE49-F238E27FC236}">
                  <a16:creationId xmlns:a16="http://schemas.microsoft.com/office/drawing/2014/main" id="{AC99DE59-1F0C-1CB7-C07B-8531860EFD5D}"/>
                </a:ext>
              </a:extLst>
            </p:cNvPr>
            <p:cNvSpPr/>
            <p:nvPr/>
          </p:nvSpPr>
          <p:spPr>
            <a:xfrm>
              <a:off x="5419355" y="9392432"/>
              <a:ext cx="274320" cy="274320"/>
            </a:xfrm>
            <a:prstGeom prst="rect">
              <a:avLst/>
            </a:prstGeom>
            <a:solidFill>
              <a:srgbClr val="FFFFFF">
                <a:alpha val="100000"/>
              </a:srgbClr>
            </a:solidFill>
          </p:spPr>
          <p:txBody>
            <a:bodyPr/>
            <a:lstStyle/>
            <a:p>
              <a:endParaRPr sz="1100"/>
            </a:p>
          </p:txBody>
        </p:sp>
        <p:sp>
          <p:nvSpPr>
            <p:cNvPr id="974" name="rc475">
              <a:extLst>
                <a:ext uri="{FF2B5EF4-FFF2-40B4-BE49-F238E27FC236}">
                  <a16:creationId xmlns:a16="http://schemas.microsoft.com/office/drawing/2014/main" id="{0F74D213-4F5F-F8D4-14F5-6B7107E41A92}"/>
                </a:ext>
              </a:extLst>
            </p:cNvPr>
            <p:cNvSpPr/>
            <p:nvPr/>
          </p:nvSpPr>
          <p:spPr>
            <a:xfrm>
              <a:off x="5428355" y="9401432"/>
              <a:ext cx="256320" cy="256320"/>
            </a:xfrm>
            <a:prstGeom prst="rect">
              <a:avLst/>
            </a:prstGeom>
            <a:solidFill>
              <a:srgbClr val="E31A1C">
                <a:alpha val="100000"/>
              </a:srgbClr>
            </a:solidFill>
          </p:spPr>
          <p:txBody>
            <a:bodyPr/>
            <a:lstStyle/>
            <a:p>
              <a:endParaRPr sz="1100"/>
            </a:p>
          </p:txBody>
        </p:sp>
        <p:sp>
          <p:nvSpPr>
            <p:cNvPr id="975" name="rc476">
              <a:extLst>
                <a:ext uri="{FF2B5EF4-FFF2-40B4-BE49-F238E27FC236}">
                  <a16:creationId xmlns:a16="http://schemas.microsoft.com/office/drawing/2014/main" id="{7B53071C-95F6-1DD3-77EE-0754B2CFCF6F}"/>
                </a:ext>
              </a:extLst>
            </p:cNvPr>
            <p:cNvSpPr/>
            <p:nvPr/>
          </p:nvSpPr>
          <p:spPr>
            <a:xfrm>
              <a:off x="7392257" y="9392432"/>
              <a:ext cx="274320" cy="274320"/>
            </a:xfrm>
            <a:prstGeom prst="rect">
              <a:avLst/>
            </a:prstGeom>
            <a:solidFill>
              <a:srgbClr val="FFFFFF">
                <a:alpha val="100000"/>
              </a:srgbClr>
            </a:solidFill>
          </p:spPr>
          <p:txBody>
            <a:bodyPr/>
            <a:lstStyle/>
            <a:p>
              <a:endParaRPr sz="1100"/>
            </a:p>
          </p:txBody>
        </p:sp>
        <p:sp>
          <p:nvSpPr>
            <p:cNvPr id="976" name="rc477">
              <a:extLst>
                <a:ext uri="{FF2B5EF4-FFF2-40B4-BE49-F238E27FC236}">
                  <a16:creationId xmlns:a16="http://schemas.microsoft.com/office/drawing/2014/main" id="{24F2C3D4-5559-119E-CFCE-0522BC7D5079}"/>
                </a:ext>
              </a:extLst>
            </p:cNvPr>
            <p:cNvSpPr/>
            <p:nvPr/>
          </p:nvSpPr>
          <p:spPr>
            <a:xfrm>
              <a:off x="7401257" y="9401432"/>
              <a:ext cx="256320" cy="256320"/>
            </a:xfrm>
            <a:prstGeom prst="rect">
              <a:avLst/>
            </a:prstGeom>
            <a:solidFill>
              <a:srgbClr val="FDBF6F">
                <a:alpha val="100000"/>
              </a:srgbClr>
            </a:solidFill>
          </p:spPr>
          <p:txBody>
            <a:bodyPr/>
            <a:lstStyle/>
            <a:p>
              <a:endParaRPr sz="1100"/>
            </a:p>
          </p:txBody>
        </p:sp>
        <p:sp>
          <p:nvSpPr>
            <p:cNvPr id="977" name="rc478">
              <a:extLst>
                <a:ext uri="{FF2B5EF4-FFF2-40B4-BE49-F238E27FC236}">
                  <a16:creationId xmlns:a16="http://schemas.microsoft.com/office/drawing/2014/main" id="{A6FD954A-A887-1180-9AAD-F460C100FAFF}"/>
                </a:ext>
              </a:extLst>
            </p:cNvPr>
            <p:cNvSpPr/>
            <p:nvPr/>
          </p:nvSpPr>
          <p:spPr>
            <a:xfrm>
              <a:off x="9504574" y="9392432"/>
              <a:ext cx="274320" cy="274320"/>
            </a:xfrm>
            <a:prstGeom prst="rect">
              <a:avLst/>
            </a:prstGeom>
            <a:solidFill>
              <a:srgbClr val="FFFFFF">
                <a:alpha val="100000"/>
              </a:srgbClr>
            </a:solidFill>
          </p:spPr>
          <p:txBody>
            <a:bodyPr/>
            <a:lstStyle/>
            <a:p>
              <a:endParaRPr sz="1100"/>
            </a:p>
          </p:txBody>
        </p:sp>
        <p:sp>
          <p:nvSpPr>
            <p:cNvPr id="978" name="rc479">
              <a:extLst>
                <a:ext uri="{FF2B5EF4-FFF2-40B4-BE49-F238E27FC236}">
                  <a16:creationId xmlns:a16="http://schemas.microsoft.com/office/drawing/2014/main" id="{2168215E-5AFF-DE04-5430-BEB5FC0E9861}"/>
                </a:ext>
              </a:extLst>
            </p:cNvPr>
            <p:cNvSpPr/>
            <p:nvPr/>
          </p:nvSpPr>
          <p:spPr>
            <a:xfrm>
              <a:off x="9513574" y="9401432"/>
              <a:ext cx="256320" cy="256320"/>
            </a:xfrm>
            <a:prstGeom prst="rect">
              <a:avLst/>
            </a:prstGeom>
            <a:solidFill>
              <a:srgbClr val="FF7F00">
                <a:alpha val="100000"/>
              </a:srgbClr>
            </a:solidFill>
          </p:spPr>
          <p:txBody>
            <a:bodyPr/>
            <a:lstStyle/>
            <a:p>
              <a:endParaRPr sz="1100"/>
            </a:p>
          </p:txBody>
        </p:sp>
        <p:sp>
          <p:nvSpPr>
            <p:cNvPr id="979" name="rc480">
              <a:extLst>
                <a:ext uri="{FF2B5EF4-FFF2-40B4-BE49-F238E27FC236}">
                  <a16:creationId xmlns:a16="http://schemas.microsoft.com/office/drawing/2014/main" id="{8AA79686-8D63-7C30-E218-8B3FECC00467}"/>
                </a:ext>
              </a:extLst>
            </p:cNvPr>
            <p:cNvSpPr/>
            <p:nvPr/>
          </p:nvSpPr>
          <p:spPr>
            <a:xfrm>
              <a:off x="14006029" y="9392432"/>
              <a:ext cx="274319" cy="274320"/>
            </a:xfrm>
            <a:prstGeom prst="rect">
              <a:avLst/>
            </a:prstGeom>
            <a:solidFill>
              <a:srgbClr val="FFFFFF">
                <a:alpha val="100000"/>
              </a:srgbClr>
            </a:solidFill>
          </p:spPr>
          <p:txBody>
            <a:bodyPr/>
            <a:lstStyle/>
            <a:p>
              <a:endParaRPr sz="1100"/>
            </a:p>
          </p:txBody>
        </p:sp>
        <p:sp>
          <p:nvSpPr>
            <p:cNvPr id="980" name="rc481">
              <a:extLst>
                <a:ext uri="{FF2B5EF4-FFF2-40B4-BE49-F238E27FC236}">
                  <a16:creationId xmlns:a16="http://schemas.microsoft.com/office/drawing/2014/main" id="{7B2D5F6D-82C2-0E5A-F56D-FCC77EC7B774}"/>
                </a:ext>
              </a:extLst>
            </p:cNvPr>
            <p:cNvSpPr/>
            <p:nvPr/>
          </p:nvSpPr>
          <p:spPr>
            <a:xfrm>
              <a:off x="14015029" y="9401432"/>
              <a:ext cx="256320" cy="256320"/>
            </a:xfrm>
            <a:prstGeom prst="rect">
              <a:avLst/>
            </a:prstGeom>
            <a:solidFill>
              <a:srgbClr val="CAB2D6">
                <a:alpha val="100000"/>
              </a:srgbClr>
            </a:solidFill>
          </p:spPr>
          <p:txBody>
            <a:bodyPr/>
            <a:lstStyle/>
            <a:p>
              <a:endParaRPr sz="1100"/>
            </a:p>
          </p:txBody>
        </p:sp>
        <p:sp>
          <p:nvSpPr>
            <p:cNvPr id="981" name="rc482">
              <a:extLst>
                <a:ext uri="{FF2B5EF4-FFF2-40B4-BE49-F238E27FC236}">
                  <a16:creationId xmlns:a16="http://schemas.microsoft.com/office/drawing/2014/main" id="{7A91675F-C91C-5BED-A181-EB856F1156C8}"/>
                </a:ext>
              </a:extLst>
            </p:cNvPr>
            <p:cNvSpPr/>
            <p:nvPr/>
          </p:nvSpPr>
          <p:spPr>
            <a:xfrm>
              <a:off x="5419355" y="9736341"/>
              <a:ext cx="274320" cy="274320"/>
            </a:xfrm>
            <a:prstGeom prst="rect">
              <a:avLst/>
            </a:prstGeom>
            <a:solidFill>
              <a:srgbClr val="FFFFFF">
                <a:alpha val="100000"/>
              </a:srgbClr>
            </a:solidFill>
          </p:spPr>
          <p:txBody>
            <a:bodyPr/>
            <a:lstStyle/>
            <a:p>
              <a:endParaRPr sz="1100"/>
            </a:p>
          </p:txBody>
        </p:sp>
        <p:sp>
          <p:nvSpPr>
            <p:cNvPr id="982" name="rc483">
              <a:extLst>
                <a:ext uri="{FF2B5EF4-FFF2-40B4-BE49-F238E27FC236}">
                  <a16:creationId xmlns:a16="http://schemas.microsoft.com/office/drawing/2014/main" id="{CA19E274-949B-D938-D885-17BBDE2FE12C}"/>
                </a:ext>
              </a:extLst>
            </p:cNvPr>
            <p:cNvSpPr/>
            <p:nvPr/>
          </p:nvSpPr>
          <p:spPr>
            <a:xfrm>
              <a:off x="5428355" y="9745341"/>
              <a:ext cx="256320" cy="256320"/>
            </a:xfrm>
            <a:prstGeom prst="rect">
              <a:avLst/>
            </a:prstGeom>
            <a:solidFill>
              <a:srgbClr val="6A3D9A">
                <a:alpha val="100000"/>
              </a:srgbClr>
            </a:solidFill>
          </p:spPr>
          <p:txBody>
            <a:bodyPr/>
            <a:lstStyle/>
            <a:p>
              <a:endParaRPr sz="1100"/>
            </a:p>
          </p:txBody>
        </p:sp>
        <p:sp>
          <p:nvSpPr>
            <p:cNvPr id="983" name="rc484">
              <a:extLst>
                <a:ext uri="{FF2B5EF4-FFF2-40B4-BE49-F238E27FC236}">
                  <a16:creationId xmlns:a16="http://schemas.microsoft.com/office/drawing/2014/main" id="{0011FEB7-24BD-5F30-7981-64CABBFB492B}"/>
                </a:ext>
              </a:extLst>
            </p:cNvPr>
            <p:cNvSpPr/>
            <p:nvPr/>
          </p:nvSpPr>
          <p:spPr>
            <a:xfrm>
              <a:off x="7392257" y="9736341"/>
              <a:ext cx="274320" cy="274320"/>
            </a:xfrm>
            <a:prstGeom prst="rect">
              <a:avLst/>
            </a:prstGeom>
            <a:solidFill>
              <a:srgbClr val="FFFFFF">
                <a:alpha val="100000"/>
              </a:srgbClr>
            </a:solidFill>
          </p:spPr>
          <p:txBody>
            <a:bodyPr/>
            <a:lstStyle/>
            <a:p>
              <a:endParaRPr sz="1100"/>
            </a:p>
          </p:txBody>
        </p:sp>
        <p:sp>
          <p:nvSpPr>
            <p:cNvPr id="984" name="rc485">
              <a:extLst>
                <a:ext uri="{FF2B5EF4-FFF2-40B4-BE49-F238E27FC236}">
                  <a16:creationId xmlns:a16="http://schemas.microsoft.com/office/drawing/2014/main" id="{EB3235B9-BA72-4F26-8F17-C74A74CED03B}"/>
                </a:ext>
              </a:extLst>
            </p:cNvPr>
            <p:cNvSpPr/>
            <p:nvPr/>
          </p:nvSpPr>
          <p:spPr>
            <a:xfrm>
              <a:off x="7401257" y="9745341"/>
              <a:ext cx="256320" cy="256320"/>
            </a:xfrm>
            <a:prstGeom prst="rect">
              <a:avLst/>
            </a:prstGeom>
            <a:solidFill>
              <a:srgbClr val="FFFF99">
                <a:alpha val="100000"/>
              </a:srgbClr>
            </a:solidFill>
          </p:spPr>
          <p:txBody>
            <a:bodyPr/>
            <a:lstStyle/>
            <a:p>
              <a:endParaRPr sz="1100"/>
            </a:p>
          </p:txBody>
        </p:sp>
        <p:sp>
          <p:nvSpPr>
            <p:cNvPr id="985" name="rc486">
              <a:extLst>
                <a:ext uri="{FF2B5EF4-FFF2-40B4-BE49-F238E27FC236}">
                  <a16:creationId xmlns:a16="http://schemas.microsoft.com/office/drawing/2014/main" id="{98719204-A56E-8DAD-A799-8BDD0E48EDD2}"/>
                </a:ext>
              </a:extLst>
            </p:cNvPr>
            <p:cNvSpPr/>
            <p:nvPr/>
          </p:nvSpPr>
          <p:spPr>
            <a:xfrm>
              <a:off x="9504574" y="9736341"/>
              <a:ext cx="274320" cy="274320"/>
            </a:xfrm>
            <a:prstGeom prst="rect">
              <a:avLst/>
            </a:prstGeom>
            <a:solidFill>
              <a:srgbClr val="FFFFFF">
                <a:alpha val="100000"/>
              </a:srgbClr>
            </a:solidFill>
          </p:spPr>
          <p:txBody>
            <a:bodyPr/>
            <a:lstStyle/>
            <a:p>
              <a:endParaRPr sz="1100"/>
            </a:p>
          </p:txBody>
        </p:sp>
        <p:sp>
          <p:nvSpPr>
            <p:cNvPr id="986" name="rc487">
              <a:extLst>
                <a:ext uri="{FF2B5EF4-FFF2-40B4-BE49-F238E27FC236}">
                  <a16:creationId xmlns:a16="http://schemas.microsoft.com/office/drawing/2014/main" id="{456CC3DE-487E-C450-F4DA-6BC8E44977C0}"/>
                </a:ext>
              </a:extLst>
            </p:cNvPr>
            <p:cNvSpPr/>
            <p:nvPr/>
          </p:nvSpPr>
          <p:spPr>
            <a:xfrm>
              <a:off x="9513574" y="9745341"/>
              <a:ext cx="256320" cy="256320"/>
            </a:xfrm>
            <a:prstGeom prst="rect">
              <a:avLst/>
            </a:prstGeom>
            <a:solidFill>
              <a:srgbClr val="A9A9A9">
                <a:alpha val="100000"/>
              </a:srgbClr>
            </a:solidFill>
          </p:spPr>
          <p:txBody>
            <a:bodyPr/>
            <a:lstStyle/>
            <a:p>
              <a:endParaRPr sz="1100"/>
            </a:p>
          </p:txBody>
        </p:sp>
        <p:sp>
          <p:nvSpPr>
            <p:cNvPr id="987" name="tx488">
              <a:extLst>
                <a:ext uri="{FF2B5EF4-FFF2-40B4-BE49-F238E27FC236}">
                  <a16:creationId xmlns:a16="http://schemas.microsoft.com/office/drawing/2014/main" id="{BF41ABED-8438-0498-0B65-339ED75CD009}"/>
                </a:ext>
              </a:extLst>
            </p:cNvPr>
            <p:cNvSpPr/>
            <p:nvPr/>
          </p:nvSpPr>
          <p:spPr>
            <a:xfrm>
              <a:off x="6053675" y="9055756"/>
              <a:ext cx="978582"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Argentina</a:t>
              </a:r>
            </a:p>
          </p:txBody>
        </p:sp>
        <p:sp>
          <p:nvSpPr>
            <p:cNvPr id="988" name="tx489">
              <a:extLst>
                <a:ext uri="{FF2B5EF4-FFF2-40B4-BE49-F238E27FC236}">
                  <a16:creationId xmlns:a16="http://schemas.microsoft.com/office/drawing/2014/main" id="{F5A5E185-3590-73E9-F817-78722C79140E}"/>
                </a:ext>
              </a:extLst>
            </p:cNvPr>
            <p:cNvSpPr/>
            <p:nvPr/>
          </p:nvSpPr>
          <p:spPr>
            <a:xfrm>
              <a:off x="8026577" y="9101186"/>
              <a:ext cx="571611"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Brazil</a:t>
              </a:r>
            </a:p>
          </p:txBody>
        </p:sp>
        <p:sp>
          <p:nvSpPr>
            <p:cNvPr id="989" name="tx490">
              <a:extLst>
                <a:ext uri="{FF2B5EF4-FFF2-40B4-BE49-F238E27FC236}">
                  <a16:creationId xmlns:a16="http://schemas.microsoft.com/office/drawing/2014/main" id="{6B161755-309E-6FF4-1B42-6382116968B4}"/>
                </a:ext>
              </a:extLst>
            </p:cNvPr>
            <p:cNvSpPr/>
            <p:nvPr/>
          </p:nvSpPr>
          <p:spPr>
            <a:xfrm>
              <a:off x="10138894" y="9098284"/>
              <a:ext cx="800769"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Canada</a:t>
              </a:r>
            </a:p>
          </p:txBody>
        </p:sp>
        <p:sp>
          <p:nvSpPr>
            <p:cNvPr id="990" name="tx491">
              <a:extLst>
                <a:ext uri="{FF2B5EF4-FFF2-40B4-BE49-F238E27FC236}">
                  <a16:creationId xmlns:a16="http://schemas.microsoft.com/office/drawing/2014/main" id="{901AE880-3069-606E-008D-0D80305385AB}"/>
                </a:ext>
              </a:extLst>
            </p:cNvPr>
            <p:cNvSpPr/>
            <p:nvPr/>
          </p:nvSpPr>
          <p:spPr>
            <a:xfrm>
              <a:off x="14640349" y="9098284"/>
              <a:ext cx="52093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Chile</a:t>
              </a:r>
            </a:p>
          </p:txBody>
        </p:sp>
        <p:sp>
          <p:nvSpPr>
            <p:cNvPr id="991" name="tx492">
              <a:extLst>
                <a:ext uri="{FF2B5EF4-FFF2-40B4-BE49-F238E27FC236}">
                  <a16:creationId xmlns:a16="http://schemas.microsoft.com/office/drawing/2014/main" id="{D750AD7A-A71F-5A94-60B3-97984C97C8C8}"/>
                </a:ext>
              </a:extLst>
            </p:cNvPr>
            <p:cNvSpPr/>
            <p:nvPr/>
          </p:nvSpPr>
          <p:spPr>
            <a:xfrm>
              <a:off x="6053675" y="9442193"/>
              <a:ext cx="965634"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Colombia</a:t>
              </a:r>
            </a:p>
          </p:txBody>
        </p:sp>
        <p:sp>
          <p:nvSpPr>
            <p:cNvPr id="992" name="tx493">
              <a:extLst>
                <a:ext uri="{FF2B5EF4-FFF2-40B4-BE49-F238E27FC236}">
                  <a16:creationId xmlns:a16="http://schemas.microsoft.com/office/drawing/2014/main" id="{9E11D213-579A-5551-1D45-93474DF73375}"/>
                </a:ext>
              </a:extLst>
            </p:cNvPr>
            <p:cNvSpPr/>
            <p:nvPr/>
          </p:nvSpPr>
          <p:spPr>
            <a:xfrm>
              <a:off x="8026577" y="9442193"/>
              <a:ext cx="1117996"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Costa Rica</a:t>
              </a:r>
            </a:p>
          </p:txBody>
        </p:sp>
        <p:sp>
          <p:nvSpPr>
            <p:cNvPr id="993" name="tx494">
              <a:extLst>
                <a:ext uri="{FF2B5EF4-FFF2-40B4-BE49-F238E27FC236}">
                  <a16:creationId xmlns:a16="http://schemas.microsoft.com/office/drawing/2014/main" id="{40CB2C8E-6F37-0686-5194-075CBDA55082}"/>
                </a:ext>
              </a:extLst>
            </p:cNvPr>
            <p:cNvSpPr/>
            <p:nvPr/>
          </p:nvSpPr>
          <p:spPr>
            <a:xfrm>
              <a:off x="10138894" y="9445095"/>
              <a:ext cx="724086"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Mexico</a:t>
              </a:r>
            </a:p>
          </p:txBody>
        </p:sp>
        <p:sp>
          <p:nvSpPr>
            <p:cNvPr id="994" name="tx495">
              <a:extLst>
                <a:ext uri="{FF2B5EF4-FFF2-40B4-BE49-F238E27FC236}">
                  <a16:creationId xmlns:a16="http://schemas.microsoft.com/office/drawing/2014/main" id="{5BC763C3-5412-0ACB-DD72-8DDB2442B430}"/>
                </a:ext>
              </a:extLst>
            </p:cNvPr>
            <p:cNvSpPr/>
            <p:nvPr/>
          </p:nvSpPr>
          <p:spPr>
            <a:xfrm>
              <a:off x="14640349" y="9442081"/>
              <a:ext cx="686023" cy="169329"/>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Others</a:t>
              </a:r>
            </a:p>
          </p:txBody>
        </p:sp>
        <p:sp>
          <p:nvSpPr>
            <p:cNvPr id="995" name="tx496">
              <a:extLst>
                <a:ext uri="{FF2B5EF4-FFF2-40B4-BE49-F238E27FC236}">
                  <a16:creationId xmlns:a16="http://schemas.microsoft.com/office/drawing/2014/main" id="{FA42A3DB-BDBB-9574-5F52-F49CAF6418E0}"/>
                </a:ext>
              </a:extLst>
            </p:cNvPr>
            <p:cNvSpPr/>
            <p:nvPr/>
          </p:nvSpPr>
          <p:spPr>
            <a:xfrm>
              <a:off x="6053675" y="9743574"/>
              <a:ext cx="864058"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Uruguay</a:t>
              </a:r>
            </a:p>
          </p:txBody>
        </p:sp>
        <p:sp>
          <p:nvSpPr>
            <p:cNvPr id="996" name="tx497">
              <a:extLst>
                <a:ext uri="{FF2B5EF4-FFF2-40B4-BE49-F238E27FC236}">
                  <a16:creationId xmlns:a16="http://schemas.microsoft.com/office/drawing/2014/main" id="{75AF0004-8229-00A8-582B-2BC4D45DBE9A}"/>
                </a:ext>
              </a:extLst>
            </p:cNvPr>
            <p:cNvSpPr/>
            <p:nvPr/>
          </p:nvSpPr>
          <p:spPr>
            <a:xfrm>
              <a:off x="8026577" y="9786102"/>
              <a:ext cx="470036"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USA</a:t>
              </a:r>
            </a:p>
          </p:txBody>
        </p:sp>
        <p:sp>
          <p:nvSpPr>
            <p:cNvPr id="997" name="tx498">
              <a:extLst>
                <a:ext uri="{FF2B5EF4-FFF2-40B4-BE49-F238E27FC236}">
                  <a16:creationId xmlns:a16="http://schemas.microsoft.com/office/drawing/2014/main" id="{489112C9-F893-525B-1FC3-E21612EB5E07}"/>
                </a:ext>
              </a:extLst>
            </p:cNvPr>
            <p:cNvSpPr/>
            <p:nvPr/>
          </p:nvSpPr>
          <p:spPr>
            <a:xfrm>
              <a:off x="10138894" y="9740784"/>
              <a:ext cx="3507134"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100">
                  <a:solidFill>
                    <a:srgbClr val="000000">
                      <a:alpha val="100000"/>
                    </a:srgbClr>
                  </a:solidFill>
                  <a:latin typeface="Poppins"/>
                  <a:cs typeface="Poppins"/>
                </a:rPr>
                <a:t>Venezuela (Bolivarian Republic of)</a:t>
              </a:r>
            </a:p>
          </p:txBody>
        </p:sp>
      </p:gr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pic>
        <p:nvPicPr>
          <p:cNvPr id="23" name="Imagen 22">
            <a:extLst>
              <a:ext uri="{FF2B5EF4-FFF2-40B4-BE49-F238E27FC236}">
                <a16:creationId xmlns:a16="http://schemas.microsoft.com/office/drawing/2014/main" id="{91E0853A-BD0B-5E21-9CE2-99FC8093E6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pic>
        <p:nvPicPr>
          <p:cNvPr id="4" name="Imagen 3">
            <a:extLst>
              <a:ext uri="{FF2B5EF4-FFF2-40B4-BE49-F238E27FC236}">
                <a16:creationId xmlns:a16="http://schemas.microsoft.com/office/drawing/2014/main" id="{1FE37127-47B4-8E91-9D2D-6805E4D287D0}"/>
              </a:ext>
            </a:extLst>
          </p:cNvPr>
          <p:cNvPicPr>
            <a:picLocks noChangeAspect="1"/>
          </p:cNvPicPr>
          <p:nvPr/>
        </p:nvPicPr>
        <p:blipFill>
          <a:blip r:embed="rId5" cstate="print">
            <a:alphaModFix amt="23000"/>
            <a:extLst>
              <a:ext uri="{28A0092B-C50C-407E-A947-70E740481C1C}">
                <a14:useLocalDpi xmlns:a14="http://schemas.microsoft.com/office/drawing/2010/main" val="0"/>
              </a:ext>
            </a:extLst>
          </a:blip>
          <a:stretch>
            <a:fillRect/>
          </a:stretch>
        </p:blipFill>
        <p:spPr>
          <a:xfrm>
            <a:off x="4202670" y="1727313"/>
            <a:ext cx="2986419" cy="2986419"/>
          </a:xfrm>
          <a:prstGeom prst="rect">
            <a:avLst/>
          </a:prstGeom>
        </p:spPr>
      </p:pic>
      <p:sp>
        <p:nvSpPr>
          <p:cNvPr id="498" name="CuadroTexto 497">
            <a:extLst>
              <a:ext uri="{FF2B5EF4-FFF2-40B4-BE49-F238E27FC236}">
                <a16:creationId xmlns:a16="http://schemas.microsoft.com/office/drawing/2014/main" id="{92F72D9D-7AA2-C1EE-7C68-EFE87BBB38B9}"/>
              </a:ext>
            </a:extLst>
          </p:cNvPr>
          <p:cNvSpPr txBox="1"/>
          <p:nvPr/>
        </p:nvSpPr>
        <p:spPr>
          <a:xfrm>
            <a:off x="1991402" y="297077"/>
            <a:ext cx="8569608" cy="954107"/>
          </a:xfrm>
          <a:prstGeom prst="rect">
            <a:avLst/>
          </a:prstGeom>
          <a:noFill/>
        </p:spPr>
        <p:txBody>
          <a:bodyPr wrap="square">
            <a:spAutoFit/>
          </a:bodyPr>
          <a:lstStyle/>
          <a:p>
            <a:pPr algn="ctr"/>
            <a:r>
              <a:rPr lang="es-ES" sz="2800" b="1" dirty="0">
                <a:solidFill>
                  <a:srgbClr val="00B0F0"/>
                </a:solidFill>
                <a:effectLst>
                  <a:outerShdw dist="6350" dir="2700000" algn="tl" rotWithShape="0">
                    <a:prstClr val="black"/>
                  </a:outerShdw>
                </a:effectLst>
                <a:latin typeface="Calibri" panose="020F0502020204030204" pitchFamily="34" charset="0"/>
              </a:rPr>
              <a:t>Distribución de casos de sarampión en la Región de las Américas, 2019-2023</a:t>
            </a:r>
            <a:endParaRPr lang="es-CO" sz="2800" b="1" dirty="0">
              <a:solidFill>
                <a:srgbClr val="00B0F0"/>
              </a:solidFill>
              <a:effectLst>
                <a:outerShdw dist="6350" dir="2700000" algn="tl" rotWithShape="0">
                  <a:prstClr val="black"/>
                </a:outerShdw>
              </a:effectLst>
              <a:latin typeface="Calibri" panose="020F0502020204030204" pitchFamily="34" charset="0"/>
            </a:endParaRPr>
          </a:p>
        </p:txBody>
      </p:sp>
      <p:sp>
        <p:nvSpPr>
          <p:cNvPr id="500" name="CuadroTexto 499">
            <a:extLst>
              <a:ext uri="{FF2B5EF4-FFF2-40B4-BE49-F238E27FC236}">
                <a16:creationId xmlns:a16="http://schemas.microsoft.com/office/drawing/2014/main" id="{68472252-1423-8C44-7CFC-E5ECE602F9E3}"/>
              </a:ext>
            </a:extLst>
          </p:cNvPr>
          <p:cNvSpPr txBox="1"/>
          <p:nvPr/>
        </p:nvSpPr>
        <p:spPr>
          <a:xfrm>
            <a:off x="219016" y="6255537"/>
            <a:ext cx="5945597" cy="215444"/>
          </a:xfrm>
          <a:prstGeom prst="rect">
            <a:avLst/>
          </a:prstGeom>
          <a:noFill/>
        </p:spPr>
        <p:txBody>
          <a:bodyPr wrap="square">
            <a:spAutoFit/>
          </a:bodyPr>
          <a:lstStyle/>
          <a:p>
            <a:r>
              <a:rPr lang="es-ES" sz="800" dirty="0">
                <a:latin typeface="Arial" panose="020B0604020202020204" pitchFamily="34" charset="0"/>
                <a:cs typeface="Arial" panose="020B0604020202020204" pitchFamily="34" charset="0"/>
              </a:rPr>
              <a:t>Fuente: </a:t>
            </a:r>
            <a:r>
              <a:rPr lang="en-US" sz="800" dirty="0">
                <a:latin typeface="Poppins"/>
                <a:cs typeface="Poppins"/>
                <a:sym typeface="Poppins"/>
              </a:rPr>
              <a:t>: Based on data received 2023-08 - Data Source: IVB Database</a:t>
            </a:r>
            <a:endParaRPr lang="es-CO" sz="800" dirty="0">
              <a:latin typeface="Arial" panose="020B0604020202020204" pitchFamily="34" charset="0"/>
              <a:cs typeface="Arial" panose="020B0604020202020204" pitchFamily="34" charset="0"/>
            </a:endParaRPr>
          </a:p>
        </p:txBody>
      </p:sp>
      <p:pic>
        <p:nvPicPr>
          <p:cNvPr id="998" name="Imagen 9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 y="30291"/>
            <a:ext cx="12072078" cy="513281"/>
          </a:xfrm>
          <a:prstGeom prst="rect">
            <a:avLst/>
          </a:prstGeom>
        </p:spPr>
      </p:pic>
      <p:pic>
        <p:nvPicPr>
          <p:cNvPr id="999" name="Imagen 9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345177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pic>
        <p:nvPicPr>
          <p:cNvPr id="23" name="Imagen 22">
            <a:extLst>
              <a:ext uri="{FF2B5EF4-FFF2-40B4-BE49-F238E27FC236}">
                <a16:creationId xmlns:a16="http://schemas.microsoft.com/office/drawing/2014/main" id="{91E0853A-BD0B-5E21-9CE2-99FC8093E6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2" y="61767"/>
            <a:ext cx="12333615" cy="437029"/>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25184"/>
            <a:ext cx="12192000" cy="340039"/>
          </a:xfrm>
          <a:prstGeom prst="rect">
            <a:avLst/>
          </a:prstGeom>
        </p:spPr>
      </p:pic>
      <p:pic>
        <p:nvPicPr>
          <p:cNvPr id="9" name="Imagen 8">
            <a:extLst>
              <a:ext uri="{FF2B5EF4-FFF2-40B4-BE49-F238E27FC236}">
                <a16:creationId xmlns:a16="http://schemas.microsoft.com/office/drawing/2014/main" id="{8FCA9F72-D75F-5DE8-1CEC-AE2E85AEBDBA}"/>
              </a:ext>
            </a:extLst>
          </p:cNvPr>
          <p:cNvPicPr>
            <a:picLocks noChangeAspect="1"/>
          </p:cNvPicPr>
          <p:nvPr/>
        </p:nvPicPr>
        <p:blipFill>
          <a:blip r:embed="rId7"/>
          <a:stretch>
            <a:fillRect/>
          </a:stretch>
        </p:blipFill>
        <p:spPr>
          <a:xfrm>
            <a:off x="1270861" y="762000"/>
            <a:ext cx="8911364" cy="5339198"/>
          </a:xfrm>
          <a:prstGeom prst="rect">
            <a:avLst/>
          </a:prstGeom>
        </p:spPr>
      </p:pic>
      <p:sp>
        <p:nvSpPr>
          <p:cNvPr id="11" name="CuadroTexto 10">
            <a:extLst>
              <a:ext uri="{FF2B5EF4-FFF2-40B4-BE49-F238E27FC236}">
                <a16:creationId xmlns:a16="http://schemas.microsoft.com/office/drawing/2014/main" id="{AFF43DD6-8E01-CFC5-8A6D-8F918FE3EDF5}"/>
              </a:ext>
            </a:extLst>
          </p:cNvPr>
          <p:cNvSpPr txBox="1"/>
          <p:nvPr/>
        </p:nvSpPr>
        <p:spPr>
          <a:xfrm>
            <a:off x="380806" y="6295336"/>
            <a:ext cx="11808146" cy="276999"/>
          </a:xfrm>
          <a:prstGeom prst="rect">
            <a:avLst/>
          </a:prstGeom>
          <a:noFill/>
        </p:spPr>
        <p:txBody>
          <a:bodyPr wrap="square">
            <a:spAutoFit/>
          </a:bodyPr>
          <a:lstStyle/>
          <a:p>
            <a:r>
              <a:rPr lang="es-CO" sz="1200" dirty="0"/>
              <a:t>Fuente: http://www.ins.gov.co/buscador-eventos/Informesdeevento/SARAMPION%20RUBEOLA%20PE%20I%202025.pdf</a:t>
            </a:r>
          </a:p>
        </p:txBody>
      </p:sp>
    </p:spTree>
    <p:extLst>
      <p:ext uri="{BB962C8B-B14F-4D97-AF65-F5344CB8AC3E}">
        <p14:creationId xmlns:p14="http://schemas.microsoft.com/office/powerpoint/2010/main" val="348565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Elipse 107">
            <a:extLst>
              <a:ext uri="{FF2B5EF4-FFF2-40B4-BE49-F238E27FC236}">
                <a16:creationId xmlns:a16="http://schemas.microsoft.com/office/drawing/2014/main" id="{0FA9F2B3-9074-26C6-E1C8-8CB5F731B55D}"/>
              </a:ext>
            </a:extLst>
          </p:cNvPr>
          <p:cNvSpPr/>
          <p:nvPr/>
        </p:nvSpPr>
        <p:spPr>
          <a:xfrm>
            <a:off x="9914266" y="1367712"/>
            <a:ext cx="1781201" cy="18990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sp>
        <p:nvSpPr>
          <p:cNvPr id="3" name="CuadroTexto 2">
            <a:extLst>
              <a:ext uri="{FF2B5EF4-FFF2-40B4-BE49-F238E27FC236}">
                <a16:creationId xmlns:a16="http://schemas.microsoft.com/office/drawing/2014/main" id="{2FF9C876-1280-7444-11E3-C1CCF4867E09}"/>
              </a:ext>
            </a:extLst>
          </p:cNvPr>
          <p:cNvSpPr txBox="1"/>
          <p:nvPr/>
        </p:nvSpPr>
        <p:spPr>
          <a:xfrm>
            <a:off x="1814122" y="166505"/>
            <a:ext cx="8147344" cy="867930"/>
          </a:xfrm>
          <a:prstGeom prst="rect">
            <a:avLst/>
          </a:prstGeom>
          <a:noFill/>
        </p:spPr>
        <p:txBody>
          <a:bodyPr wrap="square">
            <a:spAutoFit/>
          </a:bodyPr>
          <a:lstStyle/>
          <a:p>
            <a:pPr algn="ctr">
              <a:lnSpc>
                <a:spcPct val="90000"/>
              </a:lnSpc>
              <a:spcBef>
                <a:spcPct val="0"/>
              </a:spcBef>
            </a:pPr>
            <a:r>
              <a:rPr lang="es-ES" sz="2800" b="1" dirty="0">
                <a:solidFill>
                  <a:srgbClr val="00B0F0"/>
                </a:solidFill>
                <a:effectLst>
                  <a:outerShdw dist="6350" dir="2700000" algn="tl" rotWithShape="0">
                    <a:prstClr val="black"/>
                  </a:outerShdw>
                </a:effectLst>
                <a:latin typeface="Calibri" panose="020F0502020204030204" pitchFamily="34" charset="0"/>
              </a:rPr>
              <a:t>Importancia de la VSP</a:t>
            </a:r>
          </a:p>
          <a:p>
            <a:pPr algn="ctr">
              <a:lnSpc>
                <a:spcPct val="90000"/>
              </a:lnSpc>
              <a:spcBef>
                <a:spcPct val="0"/>
              </a:spcBef>
            </a:pPr>
            <a:r>
              <a:rPr lang="es-ES" sz="2800" b="1" dirty="0">
                <a:solidFill>
                  <a:srgbClr val="00B0F0"/>
                </a:solidFill>
                <a:effectLst>
                  <a:outerShdw dist="6350" dir="2700000" algn="tl" rotWithShape="0">
                    <a:prstClr val="black"/>
                  </a:outerShdw>
                </a:effectLst>
                <a:latin typeface="Calibri" panose="020F0502020204030204" pitchFamily="34" charset="0"/>
              </a:rPr>
              <a:t>Sarampión        Alta contagiosidad </a:t>
            </a:r>
            <a:endParaRPr lang="es-CO" sz="2800" b="1" dirty="0">
              <a:solidFill>
                <a:srgbClr val="00B0F0"/>
              </a:solidFill>
              <a:effectLst>
                <a:outerShdw dist="6350" dir="2700000" algn="tl" rotWithShape="0">
                  <a:prstClr val="black"/>
                </a:outerShdw>
              </a:effectLst>
              <a:latin typeface="Calibri" panose="020F0502020204030204" pitchFamily="34" charset="0"/>
            </a:endParaRPr>
          </a:p>
        </p:txBody>
      </p:sp>
      <p:sp>
        <p:nvSpPr>
          <p:cNvPr id="10" name="Google Shape;1762;p35">
            <a:extLst>
              <a:ext uri="{FF2B5EF4-FFF2-40B4-BE49-F238E27FC236}">
                <a16:creationId xmlns:a16="http://schemas.microsoft.com/office/drawing/2014/main" id="{7CF09E17-7EA5-4BB4-B8FE-D620A393078E}"/>
              </a:ext>
            </a:extLst>
          </p:cNvPr>
          <p:cNvSpPr/>
          <p:nvPr/>
        </p:nvSpPr>
        <p:spPr>
          <a:xfrm>
            <a:off x="9613067" y="4072663"/>
            <a:ext cx="10032" cy="53381"/>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rupo 104">
            <a:extLst>
              <a:ext uri="{FF2B5EF4-FFF2-40B4-BE49-F238E27FC236}">
                <a16:creationId xmlns:a16="http://schemas.microsoft.com/office/drawing/2014/main" id="{563EE92F-44D1-AF57-70B5-80AAA4E0E8AD}"/>
              </a:ext>
            </a:extLst>
          </p:cNvPr>
          <p:cNvGrpSpPr/>
          <p:nvPr/>
        </p:nvGrpSpPr>
        <p:grpSpPr>
          <a:xfrm>
            <a:off x="4294102" y="2294893"/>
            <a:ext cx="2035002" cy="1516987"/>
            <a:chOff x="4294102" y="2294893"/>
            <a:chExt cx="2035002" cy="1516987"/>
          </a:xfrm>
        </p:grpSpPr>
        <p:grpSp>
          <p:nvGrpSpPr>
            <p:cNvPr id="17" name="Grupo 16">
              <a:extLst>
                <a:ext uri="{FF2B5EF4-FFF2-40B4-BE49-F238E27FC236}">
                  <a16:creationId xmlns:a16="http://schemas.microsoft.com/office/drawing/2014/main" id="{AA24F875-F271-A071-A5A8-97A3E7C73BB5}"/>
                </a:ext>
              </a:extLst>
            </p:cNvPr>
            <p:cNvGrpSpPr/>
            <p:nvPr/>
          </p:nvGrpSpPr>
          <p:grpSpPr>
            <a:xfrm>
              <a:off x="5121494" y="2880487"/>
              <a:ext cx="70193" cy="931393"/>
              <a:chOff x="2836479" y="2079546"/>
              <a:chExt cx="66720" cy="831360"/>
            </a:xfrm>
          </p:grpSpPr>
          <p:grpSp>
            <p:nvGrpSpPr>
              <p:cNvPr id="75" name="Google Shape;1806;p35">
                <a:extLst>
                  <a:ext uri="{FF2B5EF4-FFF2-40B4-BE49-F238E27FC236}">
                    <a16:creationId xmlns:a16="http://schemas.microsoft.com/office/drawing/2014/main" id="{14033D72-8339-D940-71BB-49094512D72E}"/>
                  </a:ext>
                </a:extLst>
              </p:cNvPr>
              <p:cNvGrpSpPr/>
              <p:nvPr/>
            </p:nvGrpSpPr>
            <p:grpSpPr>
              <a:xfrm rot="10800000">
                <a:off x="2836479" y="2079546"/>
                <a:ext cx="66720" cy="831360"/>
                <a:chOff x="5117952" y="2967078"/>
                <a:chExt cx="66720" cy="831360"/>
              </a:xfrm>
            </p:grpSpPr>
            <p:sp>
              <p:nvSpPr>
                <p:cNvPr id="77" name="Google Shape;1807;p35">
                  <a:extLst>
                    <a:ext uri="{FF2B5EF4-FFF2-40B4-BE49-F238E27FC236}">
                      <a16:creationId xmlns:a16="http://schemas.microsoft.com/office/drawing/2014/main" id="{CD13809D-5D17-5843-C698-47685E6F8809}"/>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08;p35">
                  <a:extLst>
                    <a:ext uri="{FF2B5EF4-FFF2-40B4-BE49-F238E27FC236}">
                      <a16:creationId xmlns:a16="http://schemas.microsoft.com/office/drawing/2014/main" id="{84C54330-8BE6-555A-5216-B6DF98F28F04}"/>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09;p35">
                  <a:extLst>
                    <a:ext uri="{FF2B5EF4-FFF2-40B4-BE49-F238E27FC236}">
                      <a16:creationId xmlns:a16="http://schemas.microsoft.com/office/drawing/2014/main" id="{C101B1FA-8A3A-60EF-6D08-B26ADB63DB04}"/>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10;p35">
                  <a:extLst>
                    <a:ext uri="{FF2B5EF4-FFF2-40B4-BE49-F238E27FC236}">
                      <a16:creationId xmlns:a16="http://schemas.microsoft.com/office/drawing/2014/main" id="{AAF636A1-840D-56A7-265C-25D98D062F95}"/>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11;p35">
                  <a:extLst>
                    <a:ext uri="{FF2B5EF4-FFF2-40B4-BE49-F238E27FC236}">
                      <a16:creationId xmlns:a16="http://schemas.microsoft.com/office/drawing/2014/main" id="{4DAE4D8D-A73E-BBF5-21DC-BB76AC215EAF}"/>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12;p35">
                  <a:extLst>
                    <a:ext uri="{FF2B5EF4-FFF2-40B4-BE49-F238E27FC236}">
                      <a16:creationId xmlns:a16="http://schemas.microsoft.com/office/drawing/2014/main" id="{942C0D20-A544-D94B-6DE2-95FD201478C8}"/>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13;p35">
                  <a:extLst>
                    <a:ext uri="{FF2B5EF4-FFF2-40B4-BE49-F238E27FC236}">
                      <a16:creationId xmlns:a16="http://schemas.microsoft.com/office/drawing/2014/main" id="{E4BEC7C8-A0AA-05BF-7BB1-A26DA5260D52}"/>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14;p35">
                  <a:extLst>
                    <a:ext uri="{FF2B5EF4-FFF2-40B4-BE49-F238E27FC236}">
                      <a16:creationId xmlns:a16="http://schemas.microsoft.com/office/drawing/2014/main" id="{9DE50A5A-FFBB-FAB6-9CE1-7D4BEDF166F2}"/>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15;p35">
                  <a:extLst>
                    <a:ext uri="{FF2B5EF4-FFF2-40B4-BE49-F238E27FC236}">
                      <a16:creationId xmlns:a16="http://schemas.microsoft.com/office/drawing/2014/main" id="{D82DC8AB-20F7-B702-AA62-F33B55EF3D9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6;p35">
                  <a:extLst>
                    <a:ext uri="{FF2B5EF4-FFF2-40B4-BE49-F238E27FC236}">
                      <a16:creationId xmlns:a16="http://schemas.microsoft.com/office/drawing/2014/main" id="{1A35E03F-EB28-19A9-E9E8-9616BF42B84F}"/>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817;p35">
                <a:extLst>
                  <a:ext uri="{FF2B5EF4-FFF2-40B4-BE49-F238E27FC236}">
                    <a16:creationId xmlns:a16="http://schemas.microsoft.com/office/drawing/2014/main" id="{99343F96-0D30-E197-1CF6-5E4195CE703F}"/>
                  </a:ext>
                </a:extLst>
              </p:cNvPr>
              <p:cNvSpPr/>
              <p:nvPr/>
            </p:nvSpPr>
            <p:spPr>
              <a:xfrm>
                <a:off x="2862767" y="264877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27;p35">
              <a:extLst>
                <a:ext uri="{FF2B5EF4-FFF2-40B4-BE49-F238E27FC236}">
                  <a16:creationId xmlns:a16="http://schemas.microsoft.com/office/drawing/2014/main" id="{538AE488-C0A9-1A88-6612-568F404AFFEA}"/>
                </a:ext>
              </a:extLst>
            </p:cNvPr>
            <p:cNvSpPr txBox="1"/>
            <p:nvPr/>
          </p:nvSpPr>
          <p:spPr>
            <a:xfrm>
              <a:off x="4294102" y="2294893"/>
              <a:ext cx="2035002" cy="599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mj-lt"/>
                  <a:ea typeface="Roboto"/>
                  <a:cs typeface="Roboto"/>
                  <a:sym typeface="Roboto"/>
                </a:rPr>
                <a:t>Número básico de reproducción o </a:t>
              </a:r>
              <a:r>
                <a:rPr lang="en" sz="1200" b="1" dirty="0">
                  <a:latin typeface="+mj-lt"/>
                  <a:ea typeface="Roboto"/>
                  <a:cs typeface="Roboto"/>
                  <a:sym typeface="Roboto"/>
                </a:rPr>
                <a:t>R sub cero</a:t>
              </a:r>
              <a:endParaRPr sz="1200" b="1" dirty="0">
                <a:latin typeface="+mj-lt"/>
                <a:ea typeface="Roboto"/>
                <a:cs typeface="Roboto"/>
                <a:sym typeface="Roboto"/>
              </a:endParaRPr>
            </a:p>
          </p:txBody>
        </p:sp>
      </p:grpSp>
      <p:sp>
        <p:nvSpPr>
          <p:cNvPr id="21" name="Google Shape;1860;p35">
            <a:extLst>
              <a:ext uri="{FF2B5EF4-FFF2-40B4-BE49-F238E27FC236}">
                <a16:creationId xmlns:a16="http://schemas.microsoft.com/office/drawing/2014/main" id="{910950E5-C75D-6D4F-D96C-84B67AF75402}"/>
              </a:ext>
            </a:extLst>
          </p:cNvPr>
          <p:cNvSpPr/>
          <p:nvPr/>
        </p:nvSpPr>
        <p:spPr>
          <a:xfrm>
            <a:off x="10820357" y="3746998"/>
            <a:ext cx="10066" cy="48255"/>
          </a:xfrm>
          <a:custGeom>
            <a:avLst/>
            <a:gdLst/>
            <a:ahLst/>
            <a:cxnLst/>
            <a:rect l="l" t="t" r="r" b="b"/>
            <a:pathLst>
              <a:path w="299" h="1346" extrusionOk="0">
                <a:moveTo>
                  <a:pt x="1" y="0"/>
                </a:moveTo>
                <a:lnTo>
                  <a:pt x="1"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rupo 105">
            <a:extLst>
              <a:ext uri="{FF2B5EF4-FFF2-40B4-BE49-F238E27FC236}">
                <a16:creationId xmlns:a16="http://schemas.microsoft.com/office/drawing/2014/main" id="{1C35B5A2-E3AD-2906-23F8-74281A99977E}"/>
              </a:ext>
            </a:extLst>
          </p:cNvPr>
          <p:cNvGrpSpPr/>
          <p:nvPr/>
        </p:nvGrpSpPr>
        <p:grpSpPr>
          <a:xfrm>
            <a:off x="8799140" y="3805967"/>
            <a:ext cx="1577138" cy="2374115"/>
            <a:chOff x="8799140" y="3805967"/>
            <a:chExt cx="1577138" cy="2374115"/>
          </a:xfrm>
        </p:grpSpPr>
        <p:grpSp>
          <p:nvGrpSpPr>
            <p:cNvPr id="13" name="Google Shape;1763;p35">
              <a:extLst>
                <a:ext uri="{FF2B5EF4-FFF2-40B4-BE49-F238E27FC236}">
                  <a16:creationId xmlns:a16="http://schemas.microsoft.com/office/drawing/2014/main" id="{8EF4CF2A-B2E6-F631-1DB7-2A3066FFB001}"/>
                </a:ext>
              </a:extLst>
            </p:cNvPr>
            <p:cNvGrpSpPr/>
            <p:nvPr/>
          </p:nvGrpSpPr>
          <p:grpSpPr>
            <a:xfrm>
              <a:off x="9472581" y="3805967"/>
              <a:ext cx="70193" cy="931393"/>
              <a:chOff x="5117952" y="2967078"/>
              <a:chExt cx="66720" cy="831360"/>
            </a:xfrm>
          </p:grpSpPr>
          <p:sp>
            <p:nvSpPr>
              <p:cNvPr id="87" name="Google Shape;1764;p35">
                <a:extLst>
                  <a:ext uri="{FF2B5EF4-FFF2-40B4-BE49-F238E27FC236}">
                    <a16:creationId xmlns:a16="http://schemas.microsoft.com/office/drawing/2014/main" id="{D6C391FF-C334-6FB2-BA14-99E6251F74E8}"/>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65;p35">
                <a:extLst>
                  <a:ext uri="{FF2B5EF4-FFF2-40B4-BE49-F238E27FC236}">
                    <a16:creationId xmlns:a16="http://schemas.microsoft.com/office/drawing/2014/main" id="{5D14FE12-E27D-D08C-2BCD-2F31CFBEC65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66;p35">
                <a:extLst>
                  <a:ext uri="{FF2B5EF4-FFF2-40B4-BE49-F238E27FC236}">
                    <a16:creationId xmlns:a16="http://schemas.microsoft.com/office/drawing/2014/main" id="{9C0E7735-8F2B-590E-7FE3-28E67939B81C}"/>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67;p35">
                <a:extLst>
                  <a:ext uri="{FF2B5EF4-FFF2-40B4-BE49-F238E27FC236}">
                    <a16:creationId xmlns:a16="http://schemas.microsoft.com/office/drawing/2014/main" id="{52DAA6B3-4AF1-89C4-5AAA-344C2FB1B137}"/>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68;p35">
                <a:extLst>
                  <a:ext uri="{FF2B5EF4-FFF2-40B4-BE49-F238E27FC236}">
                    <a16:creationId xmlns:a16="http://schemas.microsoft.com/office/drawing/2014/main" id="{96290DE9-5B27-D109-55C7-A9AC81FDE803}"/>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69;p35">
                <a:extLst>
                  <a:ext uri="{FF2B5EF4-FFF2-40B4-BE49-F238E27FC236}">
                    <a16:creationId xmlns:a16="http://schemas.microsoft.com/office/drawing/2014/main" id="{5636379D-A73B-A12E-1B2A-CEC48774A6EB}"/>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70;p35">
                <a:extLst>
                  <a:ext uri="{FF2B5EF4-FFF2-40B4-BE49-F238E27FC236}">
                    <a16:creationId xmlns:a16="http://schemas.microsoft.com/office/drawing/2014/main" id="{557C0E18-D17E-3A82-A269-B1991C2C1DBD}"/>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71;p35">
                <a:extLst>
                  <a:ext uri="{FF2B5EF4-FFF2-40B4-BE49-F238E27FC236}">
                    <a16:creationId xmlns:a16="http://schemas.microsoft.com/office/drawing/2014/main" id="{2339DAC5-15B2-AEAE-A717-59476037293E}"/>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72;p35">
                <a:extLst>
                  <a:ext uri="{FF2B5EF4-FFF2-40B4-BE49-F238E27FC236}">
                    <a16:creationId xmlns:a16="http://schemas.microsoft.com/office/drawing/2014/main" id="{E7B96830-E3B3-2190-FB44-1565A74923DA}"/>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73;p35">
                <a:extLst>
                  <a:ext uri="{FF2B5EF4-FFF2-40B4-BE49-F238E27FC236}">
                    <a16:creationId xmlns:a16="http://schemas.microsoft.com/office/drawing/2014/main" id="{23FB5204-7025-2DC8-DE06-11DEF70FDDF8}"/>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780;p35">
              <a:extLst>
                <a:ext uri="{FF2B5EF4-FFF2-40B4-BE49-F238E27FC236}">
                  <a16:creationId xmlns:a16="http://schemas.microsoft.com/office/drawing/2014/main" id="{904312A2-4AFF-ACE5-2B95-EBC5D0C54420}"/>
                </a:ext>
              </a:extLst>
            </p:cNvPr>
            <p:cNvSpPr txBox="1"/>
            <p:nvPr/>
          </p:nvSpPr>
          <p:spPr>
            <a:xfrm>
              <a:off x="8799140" y="4736145"/>
              <a:ext cx="1577138" cy="599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dirty="0">
                  <a:latin typeface="Roboto"/>
                  <a:ea typeface="Roboto"/>
                  <a:cs typeface="Roboto"/>
                  <a:sym typeface="Roboto"/>
                </a:rPr>
                <a:t>PAROTIDITIS</a:t>
              </a:r>
              <a:endParaRPr sz="1200" dirty="0">
                <a:latin typeface="Roboto"/>
                <a:ea typeface="Roboto"/>
                <a:cs typeface="Roboto"/>
                <a:sym typeface="Roboto"/>
              </a:endParaRPr>
            </a:p>
          </p:txBody>
        </p:sp>
        <p:pic>
          <p:nvPicPr>
            <p:cNvPr id="28" name="Imagen 27">
              <a:extLst>
                <a:ext uri="{FF2B5EF4-FFF2-40B4-BE49-F238E27FC236}">
                  <a16:creationId xmlns:a16="http://schemas.microsoft.com/office/drawing/2014/main" id="{80924D40-4C9F-7D04-EB9C-50266724B5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9056763" y="5104420"/>
              <a:ext cx="1180839" cy="1075662"/>
            </a:xfrm>
            <a:prstGeom prst="rect">
              <a:avLst/>
            </a:prstGeom>
          </p:spPr>
        </p:pic>
      </p:grpSp>
      <p:grpSp>
        <p:nvGrpSpPr>
          <p:cNvPr id="107" name="Grupo 106">
            <a:extLst>
              <a:ext uri="{FF2B5EF4-FFF2-40B4-BE49-F238E27FC236}">
                <a16:creationId xmlns:a16="http://schemas.microsoft.com/office/drawing/2014/main" id="{066BAC22-1BC1-60AB-7045-268CE6C689CD}"/>
              </a:ext>
            </a:extLst>
          </p:cNvPr>
          <p:cNvGrpSpPr/>
          <p:nvPr/>
        </p:nvGrpSpPr>
        <p:grpSpPr>
          <a:xfrm>
            <a:off x="10057814" y="1749838"/>
            <a:ext cx="1577138" cy="2290827"/>
            <a:chOff x="10057814" y="1749838"/>
            <a:chExt cx="1577138" cy="2290827"/>
          </a:xfrm>
        </p:grpSpPr>
        <p:grpSp>
          <p:nvGrpSpPr>
            <p:cNvPr id="20" name="Google Shape;1849;p35">
              <a:extLst>
                <a:ext uri="{FF2B5EF4-FFF2-40B4-BE49-F238E27FC236}">
                  <a16:creationId xmlns:a16="http://schemas.microsoft.com/office/drawing/2014/main" id="{6FF0A209-5072-2FA5-7865-70575A13EC9C}"/>
                </a:ext>
              </a:extLst>
            </p:cNvPr>
            <p:cNvGrpSpPr/>
            <p:nvPr/>
          </p:nvGrpSpPr>
          <p:grpSpPr>
            <a:xfrm rot="10800000">
              <a:off x="10788290" y="3109272"/>
              <a:ext cx="70193" cy="931393"/>
              <a:chOff x="5117952" y="2967078"/>
              <a:chExt cx="66720" cy="831360"/>
            </a:xfrm>
          </p:grpSpPr>
          <p:sp>
            <p:nvSpPr>
              <p:cNvPr id="65" name="Google Shape;1850;p35">
                <a:extLst>
                  <a:ext uri="{FF2B5EF4-FFF2-40B4-BE49-F238E27FC236}">
                    <a16:creationId xmlns:a16="http://schemas.microsoft.com/office/drawing/2014/main" id="{15DC6E5A-3602-E829-D76E-C27DE6D85FFC}"/>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1;p35">
                <a:extLst>
                  <a:ext uri="{FF2B5EF4-FFF2-40B4-BE49-F238E27FC236}">
                    <a16:creationId xmlns:a16="http://schemas.microsoft.com/office/drawing/2014/main" id="{A3B73708-A97D-C76C-AB65-299FF7B3B1F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2;p35">
                <a:extLst>
                  <a:ext uri="{FF2B5EF4-FFF2-40B4-BE49-F238E27FC236}">
                    <a16:creationId xmlns:a16="http://schemas.microsoft.com/office/drawing/2014/main" id="{2622A410-3F88-02FE-D951-41D5C16B7F5F}"/>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3;p35">
                <a:extLst>
                  <a:ext uri="{FF2B5EF4-FFF2-40B4-BE49-F238E27FC236}">
                    <a16:creationId xmlns:a16="http://schemas.microsoft.com/office/drawing/2014/main" id="{F26A55BA-23C1-1184-9285-09BAF6E9A7A9}"/>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54;p35">
                <a:extLst>
                  <a:ext uri="{FF2B5EF4-FFF2-40B4-BE49-F238E27FC236}">
                    <a16:creationId xmlns:a16="http://schemas.microsoft.com/office/drawing/2014/main" id="{55D2DB93-665C-A5DA-AC16-1799BA6974A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55;p35">
                <a:extLst>
                  <a:ext uri="{FF2B5EF4-FFF2-40B4-BE49-F238E27FC236}">
                    <a16:creationId xmlns:a16="http://schemas.microsoft.com/office/drawing/2014/main" id="{0FCCDD36-5B7F-FD27-93FE-C88B0BEB48A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56;p35">
                <a:extLst>
                  <a:ext uri="{FF2B5EF4-FFF2-40B4-BE49-F238E27FC236}">
                    <a16:creationId xmlns:a16="http://schemas.microsoft.com/office/drawing/2014/main" id="{9E51D0FD-464C-1358-50E2-C824E9E3FEF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57;p35">
                <a:extLst>
                  <a:ext uri="{FF2B5EF4-FFF2-40B4-BE49-F238E27FC236}">
                    <a16:creationId xmlns:a16="http://schemas.microsoft.com/office/drawing/2014/main" id="{56620CD2-1E68-5EA1-BD77-B875CDE06794}"/>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58;p35">
                <a:extLst>
                  <a:ext uri="{FF2B5EF4-FFF2-40B4-BE49-F238E27FC236}">
                    <a16:creationId xmlns:a16="http://schemas.microsoft.com/office/drawing/2014/main" id="{E1445CC0-7F7C-8717-95B5-FA85CD180F50}"/>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59;p35">
                <a:extLst>
                  <a:ext uri="{FF2B5EF4-FFF2-40B4-BE49-F238E27FC236}">
                    <a16:creationId xmlns:a16="http://schemas.microsoft.com/office/drawing/2014/main" id="{439D9161-05A1-3B92-1DC3-A87C16786515}"/>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873;p35">
              <a:extLst>
                <a:ext uri="{FF2B5EF4-FFF2-40B4-BE49-F238E27FC236}">
                  <a16:creationId xmlns:a16="http://schemas.microsoft.com/office/drawing/2014/main" id="{F4EA09A2-7EF5-DD40-03CB-6A726932AE2A}"/>
                </a:ext>
              </a:extLst>
            </p:cNvPr>
            <p:cNvSpPr txBox="1"/>
            <p:nvPr/>
          </p:nvSpPr>
          <p:spPr>
            <a:xfrm>
              <a:off x="10057814" y="2794392"/>
              <a:ext cx="1577138" cy="51028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SARAMPIÓN</a:t>
              </a:r>
              <a:endParaRPr sz="1200" dirty="0">
                <a:solidFill>
                  <a:srgbClr val="434343"/>
                </a:solidFill>
                <a:latin typeface="Roboto"/>
                <a:ea typeface="Roboto"/>
                <a:cs typeface="Roboto"/>
                <a:sym typeface="Roboto"/>
              </a:endParaRPr>
            </a:p>
          </p:txBody>
        </p:sp>
        <p:pic>
          <p:nvPicPr>
            <p:cNvPr id="29" name="Imagen 28">
              <a:extLst>
                <a:ext uri="{FF2B5EF4-FFF2-40B4-BE49-F238E27FC236}">
                  <a16:creationId xmlns:a16="http://schemas.microsoft.com/office/drawing/2014/main" id="{A5857C65-D551-906A-8E6D-BC15ED9EC05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10186105" y="1749838"/>
              <a:ext cx="1260524" cy="1017802"/>
            </a:xfrm>
            <a:prstGeom prst="rect">
              <a:avLst/>
            </a:prstGeom>
          </p:spPr>
        </p:pic>
      </p:grpSp>
      <p:grpSp>
        <p:nvGrpSpPr>
          <p:cNvPr id="104" name="Grupo 103">
            <a:extLst>
              <a:ext uri="{FF2B5EF4-FFF2-40B4-BE49-F238E27FC236}">
                <a16:creationId xmlns:a16="http://schemas.microsoft.com/office/drawing/2014/main" id="{0C56D104-199A-7DAD-5138-D15AE2B5B16A}"/>
              </a:ext>
            </a:extLst>
          </p:cNvPr>
          <p:cNvGrpSpPr/>
          <p:nvPr/>
        </p:nvGrpSpPr>
        <p:grpSpPr>
          <a:xfrm>
            <a:off x="7345447" y="1786006"/>
            <a:ext cx="1577138" cy="2284378"/>
            <a:chOff x="7345447" y="1786006"/>
            <a:chExt cx="1577138" cy="2284378"/>
          </a:xfrm>
        </p:grpSpPr>
        <p:sp>
          <p:nvSpPr>
            <p:cNvPr id="19" name="Google Shape;1847;p35">
              <a:extLst>
                <a:ext uri="{FF2B5EF4-FFF2-40B4-BE49-F238E27FC236}">
                  <a16:creationId xmlns:a16="http://schemas.microsoft.com/office/drawing/2014/main" id="{3DCAB312-092A-3966-FDE0-D6D2C55CA5C1}"/>
                </a:ext>
              </a:extLst>
            </p:cNvPr>
            <p:cNvSpPr txBox="1"/>
            <p:nvPr/>
          </p:nvSpPr>
          <p:spPr>
            <a:xfrm>
              <a:off x="7345447" y="2830403"/>
              <a:ext cx="1577138" cy="599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VIH - SARS</a:t>
              </a:r>
              <a:endParaRPr sz="1200" dirty="0">
                <a:solidFill>
                  <a:srgbClr val="434343"/>
                </a:solidFill>
                <a:latin typeface="Roboto"/>
                <a:ea typeface="Roboto"/>
                <a:cs typeface="Roboto"/>
                <a:sym typeface="Roboto"/>
              </a:endParaRPr>
            </a:p>
          </p:txBody>
        </p:sp>
        <p:pic>
          <p:nvPicPr>
            <p:cNvPr id="27" name="Imagen 26">
              <a:extLst>
                <a:ext uri="{FF2B5EF4-FFF2-40B4-BE49-F238E27FC236}">
                  <a16:creationId xmlns:a16="http://schemas.microsoft.com/office/drawing/2014/main" id="{057EE5F6-D180-2280-D77C-7D23BD1B434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7457207" y="1786006"/>
              <a:ext cx="1260524" cy="1050511"/>
            </a:xfrm>
            <a:prstGeom prst="rect">
              <a:avLst/>
            </a:prstGeom>
          </p:spPr>
        </p:pic>
        <p:grpSp>
          <p:nvGrpSpPr>
            <p:cNvPr id="30" name="Google Shape;1849;p35">
              <a:extLst>
                <a:ext uri="{FF2B5EF4-FFF2-40B4-BE49-F238E27FC236}">
                  <a16:creationId xmlns:a16="http://schemas.microsoft.com/office/drawing/2014/main" id="{1D061647-7A1C-20B3-0793-B4C82332C6DB}"/>
                </a:ext>
              </a:extLst>
            </p:cNvPr>
            <p:cNvGrpSpPr/>
            <p:nvPr/>
          </p:nvGrpSpPr>
          <p:grpSpPr>
            <a:xfrm rot="10800000">
              <a:off x="8061209" y="3138991"/>
              <a:ext cx="70193" cy="931393"/>
              <a:chOff x="5117952" y="2967078"/>
              <a:chExt cx="66720" cy="831360"/>
            </a:xfrm>
          </p:grpSpPr>
          <p:sp>
            <p:nvSpPr>
              <p:cNvPr id="55" name="Google Shape;1850;p35">
                <a:extLst>
                  <a:ext uri="{FF2B5EF4-FFF2-40B4-BE49-F238E27FC236}">
                    <a16:creationId xmlns:a16="http://schemas.microsoft.com/office/drawing/2014/main" id="{CA1109E1-69C8-0F2D-270B-6B96CC7D35BC}"/>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51;p35">
                <a:extLst>
                  <a:ext uri="{FF2B5EF4-FFF2-40B4-BE49-F238E27FC236}">
                    <a16:creationId xmlns:a16="http://schemas.microsoft.com/office/drawing/2014/main" id="{EDD80403-85C3-55DC-9201-F70E0D9FA591}"/>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2;p35">
                <a:extLst>
                  <a:ext uri="{FF2B5EF4-FFF2-40B4-BE49-F238E27FC236}">
                    <a16:creationId xmlns:a16="http://schemas.microsoft.com/office/drawing/2014/main" id="{FAB986EE-F2B5-4E29-7FD0-FDF95988613A}"/>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53;p35">
                <a:extLst>
                  <a:ext uri="{FF2B5EF4-FFF2-40B4-BE49-F238E27FC236}">
                    <a16:creationId xmlns:a16="http://schemas.microsoft.com/office/drawing/2014/main" id="{E96BFEBC-2567-2ACC-58C3-1DB0C24DCE46}"/>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54;p35">
                <a:extLst>
                  <a:ext uri="{FF2B5EF4-FFF2-40B4-BE49-F238E27FC236}">
                    <a16:creationId xmlns:a16="http://schemas.microsoft.com/office/drawing/2014/main" id="{DDD40104-3E8B-5CF2-FBFD-4FB91E97E9B5}"/>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55;p35">
                <a:extLst>
                  <a:ext uri="{FF2B5EF4-FFF2-40B4-BE49-F238E27FC236}">
                    <a16:creationId xmlns:a16="http://schemas.microsoft.com/office/drawing/2014/main" id="{07FF4394-6E9C-ACAD-1A18-DB29C04D03F3}"/>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56;p35">
                <a:extLst>
                  <a:ext uri="{FF2B5EF4-FFF2-40B4-BE49-F238E27FC236}">
                    <a16:creationId xmlns:a16="http://schemas.microsoft.com/office/drawing/2014/main" id="{B2EAAAB3-49C8-BE25-664D-5690E7511CB1}"/>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57;p35">
                <a:extLst>
                  <a:ext uri="{FF2B5EF4-FFF2-40B4-BE49-F238E27FC236}">
                    <a16:creationId xmlns:a16="http://schemas.microsoft.com/office/drawing/2014/main" id="{239A9F69-6E40-54D7-5DBD-7C76DC54FE29}"/>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8;p35">
                <a:extLst>
                  <a:ext uri="{FF2B5EF4-FFF2-40B4-BE49-F238E27FC236}">
                    <a16:creationId xmlns:a16="http://schemas.microsoft.com/office/drawing/2014/main" id="{89D43E95-4CCE-690A-4914-6C08153647AD}"/>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9;p35">
                <a:extLst>
                  <a:ext uri="{FF2B5EF4-FFF2-40B4-BE49-F238E27FC236}">
                    <a16:creationId xmlns:a16="http://schemas.microsoft.com/office/drawing/2014/main" id="{49CFDDB8-3FE2-8E11-F707-7E47FFCE60B3}"/>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Grupo 102">
            <a:extLst>
              <a:ext uri="{FF2B5EF4-FFF2-40B4-BE49-F238E27FC236}">
                <a16:creationId xmlns:a16="http://schemas.microsoft.com/office/drawing/2014/main" id="{8A7DCB99-DB6F-C751-3891-64D10A74F6EA}"/>
              </a:ext>
            </a:extLst>
          </p:cNvPr>
          <p:cNvGrpSpPr/>
          <p:nvPr/>
        </p:nvGrpSpPr>
        <p:grpSpPr>
          <a:xfrm>
            <a:off x="5729737" y="3712278"/>
            <a:ext cx="2016375" cy="2365159"/>
            <a:chOff x="5729737" y="3712278"/>
            <a:chExt cx="2016375" cy="2365159"/>
          </a:xfrm>
        </p:grpSpPr>
        <p:sp>
          <p:nvSpPr>
            <p:cNvPr id="9" name="Google Shape;1760;p35">
              <a:extLst>
                <a:ext uri="{FF2B5EF4-FFF2-40B4-BE49-F238E27FC236}">
                  <a16:creationId xmlns:a16="http://schemas.microsoft.com/office/drawing/2014/main" id="{7E7CE718-C776-46F0-CDF9-56513973350F}"/>
                </a:ext>
              </a:extLst>
            </p:cNvPr>
            <p:cNvSpPr txBox="1"/>
            <p:nvPr/>
          </p:nvSpPr>
          <p:spPr>
            <a:xfrm>
              <a:off x="5729737" y="4631103"/>
              <a:ext cx="2016375" cy="599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Roboto"/>
                  <a:ea typeface="Roboto"/>
                  <a:cs typeface="Roboto"/>
                  <a:sym typeface="Roboto"/>
                </a:rPr>
                <a:t>HEPATITIS C - ÉBOLA</a:t>
              </a:r>
              <a:endParaRPr sz="1200" dirty="0">
                <a:latin typeface="Roboto"/>
                <a:ea typeface="Roboto"/>
                <a:cs typeface="Roboto"/>
                <a:sym typeface="Roboto"/>
              </a:endParaRPr>
            </a:p>
          </p:txBody>
        </p:sp>
        <p:pic>
          <p:nvPicPr>
            <p:cNvPr id="25" name="Imagen 24">
              <a:extLst>
                <a:ext uri="{FF2B5EF4-FFF2-40B4-BE49-F238E27FC236}">
                  <a16:creationId xmlns:a16="http://schemas.microsoft.com/office/drawing/2014/main" id="{9DE88716-6F04-2500-F8BC-0CE429044252}"/>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Lst>
            </a:blip>
            <a:stretch>
              <a:fillRect/>
            </a:stretch>
          </p:blipFill>
          <p:spPr>
            <a:xfrm>
              <a:off x="6149149" y="5043774"/>
              <a:ext cx="1143536" cy="1033663"/>
            </a:xfrm>
            <a:prstGeom prst="rect">
              <a:avLst/>
            </a:prstGeom>
          </p:spPr>
        </p:pic>
        <p:grpSp>
          <p:nvGrpSpPr>
            <p:cNvPr id="31" name="Google Shape;1763;p35">
              <a:extLst>
                <a:ext uri="{FF2B5EF4-FFF2-40B4-BE49-F238E27FC236}">
                  <a16:creationId xmlns:a16="http://schemas.microsoft.com/office/drawing/2014/main" id="{CD3DFE6D-C9B9-1B68-9212-48D3E65DEFB7}"/>
                </a:ext>
              </a:extLst>
            </p:cNvPr>
            <p:cNvGrpSpPr/>
            <p:nvPr/>
          </p:nvGrpSpPr>
          <p:grpSpPr>
            <a:xfrm>
              <a:off x="6599153" y="3712278"/>
              <a:ext cx="70193" cy="931393"/>
              <a:chOff x="5117952" y="2967078"/>
              <a:chExt cx="66720" cy="831360"/>
            </a:xfrm>
          </p:grpSpPr>
          <p:sp>
            <p:nvSpPr>
              <p:cNvPr id="45" name="Google Shape;1764;p35">
                <a:extLst>
                  <a:ext uri="{FF2B5EF4-FFF2-40B4-BE49-F238E27FC236}">
                    <a16:creationId xmlns:a16="http://schemas.microsoft.com/office/drawing/2014/main" id="{A8C8FD15-BD2E-85B4-CE22-4C32DBD3E125}"/>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65;p35">
                <a:extLst>
                  <a:ext uri="{FF2B5EF4-FFF2-40B4-BE49-F238E27FC236}">
                    <a16:creationId xmlns:a16="http://schemas.microsoft.com/office/drawing/2014/main" id="{5BC6A0E9-3179-188B-BE85-62A5A041EAF4}"/>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66;p35">
                <a:extLst>
                  <a:ext uri="{FF2B5EF4-FFF2-40B4-BE49-F238E27FC236}">
                    <a16:creationId xmlns:a16="http://schemas.microsoft.com/office/drawing/2014/main" id="{67CE1347-E064-BCD3-D516-FBF40FAB6F54}"/>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67;p35">
                <a:extLst>
                  <a:ext uri="{FF2B5EF4-FFF2-40B4-BE49-F238E27FC236}">
                    <a16:creationId xmlns:a16="http://schemas.microsoft.com/office/drawing/2014/main" id="{67EFDE18-0504-1D45-0776-DBC3289AF488}"/>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8;p35">
                <a:extLst>
                  <a:ext uri="{FF2B5EF4-FFF2-40B4-BE49-F238E27FC236}">
                    <a16:creationId xmlns:a16="http://schemas.microsoft.com/office/drawing/2014/main" id="{F8EA6D66-14FF-B9EC-570D-3D0996543DAF}"/>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69;p35">
                <a:extLst>
                  <a:ext uri="{FF2B5EF4-FFF2-40B4-BE49-F238E27FC236}">
                    <a16:creationId xmlns:a16="http://schemas.microsoft.com/office/drawing/2014/main" id="{5538FAFF-4F73-1EF3-76BA-468D3DEFF5E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0;p35">
                <a:extLst>
                  <a:ext uri="{FF2B5EF4-FFF2-40B4-BE49-F238E27FC236}">
                    <a16:creationId xmlns:a16="http://schemas.microsoft.com/office/drawing/2014/main" id="{E98350D9-F2C8-AF83-2CEE-684000A0947C}"/>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1;p35">
                <a:extLst>
                  <a:ext uri="{FF2B5EF4-FFF2-40B4-BE49-F238E27FC236}">
                    <a16:creationId xmlns:a16="http://schemas.microsoft.com/office/drawing/2014/main" id="{535818BA-BAB5-BCBF-B2F7-546D50794C1B}"/>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2;p35">
                <a:extLst>
                  <a:ext uri="{FF2B5EF4-FFF2-40B4-BE49-F238E27FC236}">
                    <a16:creationId xmlns:a16="http://schemas.microsoft.com/office/drawing/2014/main" id="{2DBBE1D8-59DB-60B4-FF24-E5A0F6471D66}"/>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3;p35">
                <a:extLst>
                  <a:ext uri="{FF2B5EF4-FFF2-40B4-BE49-F238E27FC236}">
                    <a16:creationId xmlns:a16="http://schemas.microsoft.com/office/drawing/2014/main" id="{73442A59-C979-C0AD-CDEC-7367C406A829}"/>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rupo 31">
            <a:extLst>
              <a:ext uri="{FF2B5EF4-FFF2-40B4-BE49-F238E27FC236}">
                <a16:creationId xmlns:a16="http://schemas.microsoft.com/office/drawing/2014/main" id="{9AD1AA11-7394-A7B6-AFF0-9C27B9634C41}"/>
              </a:ext>
            </a:extLst>
          </p:cNvPr>
          <p:cNvGrpSpPr/>
          <p:nvPr/>
        </p:nvGrpSpPr>
        <p:grpSpPr>
          <a:xfrm>
            <a:off x="4849168" y="3728873"/>
            <a:ext cx="1788426" cy="379336"/>
            <a:chOff x="3134792" y="2801510"/>
            <a:chExt cx="1699933" cy="338595"/>
          </a:xfrm>
        </p:grpSpPr>
        <p:sp>
          <p:nvSpPr>
            <p:cNvPr id="43" name="Google Shape;605;p36">
              <a:extLst>
                <a:ext uri="{FF2B5EF4-FFF2-40B4-BE49-F238E27FC236}">
                  <a16:creationId xmlns:a16="http://schemas.microsoft.com/office/drawing/2014/main" id="{A27EB66F-05D3-0E92-6986-FB8A4E5F4E85}"/>
                </a:ext>
              </a:extLst>
            </p:cNvPr>
            <p:cNvSpPr/>
            <p:nvPr/>
          </p:nvSpPr>
          <p:spPr>
            <a:xfrm rot="5400000">
              <a:off x="4050853" y="2274785"/>
              <a:ext cx="199193" cy="1368551"/>
            </a:xfrm>
            <a:prstGeom prst="roundRect">
              <a:avLst>
                <a:gd name="adj" fmla="val 50000"/>
              </a:avLst>
            </a:prstGeom>
            <a:solidFill>
              <a:schemeClr val="bg1"/>
            </a:solidFill>
            <a:ln>
              <a:solidFill>
                <a:srgbClr val="F07E1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10;p36">
              <a:extLst>
                <a:ext uri="{FF2B5EF4-FFF2-40B4-BE49-F238E27FC236}">
                  <a16:creationId xmlns:a16="http://schemas.microsoft.com/office/drawing/2014/main" id="{D29A1C8F-0BA7-A9DE-134B-02B792215879}"/>
                </a:ext>
              </a:extLst>
            </p:cNvPr>
            <p:cNvSpPr/>
            <p:nvPr/>
          </p:nvSpPr>
          <p:spPr>
            <a:xfrm flipH="1">
              <a:off x="3134792" y="2801510"/>
              <a:ext cx="487315" cy="338595"/>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CO" sz="1400" kern="0" dirty="0">
                  <a:solidFill>
                    <a:srgbClr val="000000"/>
                  </a:solidFill>
                  <a:latin typeface="Arial"/>
                  <a:cs typeface="Arial"/>
                  <a:sym typeface="Arial"/>
                </a:rPr>
                <a:t>Ro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3" name="Grupo 32">
            <a:extLst>
              <a:ext uri="{FF2B5EF4-FFF2-40B4-BE49-F238E27FC236}">
                <a16:creationId xmlns:a16="http://schemas.microsoft.com/office/drawing/2014/main" id="{B134A05D-576C-DCF9-6FAB-16C56D39FB3F}"/>
              </a:ext>
            </a:extLst>
          </p:cNvPr>
          <p:cNvGrpSpPr/>
          <p:nvPr/>
        </p:nvGrpSpPr>
        <p:grpSpPr>
          <a:xfrm>
            <a:off x="6407744" y="3689588"/>
            <a:ext cx="1788426" cy="379336"/>
            <a:chOff x="3134792" y="2801510"/>
            <a:chExt cx="1699933" cy="338595"/>
          </a:xfrm>
        </p:grpSpPr>
        <p:sp>
          <p:nvSpPr>
            <p:cNvPr id="41" name="Google Shape;605;p36">
              <a:extLst>
                <a:ext uri="{FF2B5EF4-FFF2-40B4-BE49-F238E27FC236}">
                  <a16:creationId xmlns:a16="http://schemas.microsoft.com/office/drawing/2014/main" id="{84C818B3-C4B7-42D3-7976-311F5E2F1DE2}"/>
                </a:ext>
              </a:extLst>
            </p:cNvPr>
            <p:cNvSpPr/>
            <p:nvPr/>
          </p:nvSpPr>
          <p:spPr>
            <a:xfrm rot="5400000">
              <a:off x="4050853" y="2274785"/>
              <a:ext cx="199193" cy="1368551"/>
            </a:xfrm>
            <a:prstGeom prst="roundRect">
              <a:avLst>
                <a:gd name="adj" fmla="val 50000"/>
              </a:avLst>
            </a:prstGeom>
            <a:solidFill>
              <a:schemeClr val="bg1"/>
            </a:solidFill>
            <a:ln>
              <a:solidFill>
                <a:srgbClr val="F07E1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10;p36">
              <a:extLst>
                <a:ext uri="{FF2B5EF4-FFF2-40B4-BE49-F238E27FC236}">
                  <a16:creationId xmlns:a16="http://schemas.microsoft.com/office/drawing/2014/main" id="{EEB0DD44-3E01-7683-909B-B06B584EDA7F}"/>
                </a:ext>
              </a:extLst>
            </p:cNvPr>
            <p:cNvSpPr/>
            <p:nvPr/>
          </p:nvSpPr>
          <p:spPr>
            <a:xfrm flipH="1">
              <a:off x="3134792" y="2801510"/>
              <a:ext cx="487315" cy="338595"/>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CO" sz="1400" kern="0" dirty="0">
                  <a:solidFill>
                    <a:srgbClr val="000000"/>
                  </a:solidFill>
                  <a:latin typeface="Arial"/>
                  <a:cs typeface="Arial"/>
                  <a:sym typeface="Arial"/>
                </a:rPr>
                <a:t>Ro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4" name="Grupo 33">
            <a:extLst>
              <a:ext uri="{FF2B5EF4-FFF2-40B4-BE49-F238E27FC236}">
                <a16:creationId xmlns:a16="http://schemas.microsoft.com/office/drawing/2014/main" id="{51707D9D-378E-CB89-A88B-EB4A397EFC7F}"/>
              </a:ext>
            </a:extLst>
          </p:cNvPr>
          <p:cNvGrpSpPr/>
          <p:nvPr/>
        </p:nvGrpSpPr>
        <p:grpSpPr>
          <a:xfrm>
            <a:off x="7858756" y="3685559"/>
            <a:ext cx="1788426" cy="379336"/>
            <a:chOff x="3134792" y="2801510"/>
            <a:chExt cx="1699933" cy="338595"/>
          </a:xfrm>
        </p:grpSpPr>
        <p:sp>
          <p:nvSpPr>
            <p:cNvPr id="39" name="Google Shape;605;p36">
              <a:extLst>
                <a:ext uri="{FF2B5EF4-FFF2-40B4-BE49-F238E27FC236}">
                  <a16:creationId xmlns:a16="http://schemas.microsoft.com/office/drawing/2014/main" id="{AE94150B-B415-4122-1CB5-222F63E28E4D}"/>
                </a:ext>
              </a:extLst>
            </p:cNvPr>
            <p:cNvSpPr/>
            <p:nvPr/>
          </p:nvSpPr>
          <p:spPr>
            <a:xfrm rot="5400000">
              <a:off x="4050853" y="2274785"/>
              <a:ext cx="199193" cy="1368551"/>
            </a:xfrm>
            <a:prstGeom prst="roundRect">
              <a:avLst>
                <a:gd name="adj" fmla="val 50000"/>
              </a:avLst>
            </a:prstGeom>
            <a:solidFill>
              <a:schemeClr val="bg1"/>
            </a:solidFill>
            <a:ln>
              <a:solidFill>
                <a:srgbClr val="F07E1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10;p36">
              <a:extLst>
                <a:ext uri="{FF2B5EF4-FFF2-40B4-BE49-F238E27FC236}">
                  <a16:creationId xmlns:a16="http://schemas.microsoft.com/office/drawing/2014/main" id="{0B3765DF-9580-7C0C-530C-FE5B5661AC65}"/>
                </a:ext>
              </a:extLst>
            </p:cNvPr>
            <p:cNvSpPr/>
            <p:nvPr/>
          </p:nvSpPr>
          <p:spPr>
            <a:xfrm flipH="1">
              <a:off x="3134792" y="2801510"/>
              <a:ext cx="487315" cy="338595"/>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CO" sz="1400" kern="0" dirty="0">
                  <a:solidFill>
                    <a:srgbClr val="000000"/>
                  </a:solidFill>
                  <a:latin typeface="Arial"/>
                  <a:cs typeface="Arial"/>
                  <a:sym typeface="Arial"/>
                </a:rPr>
                <a:t>Ro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5" name="Grupo 34">
            <a:extLst>
              <a:ext uri="{FF2B5EF4-FFF2-40B4-BE49-F238E27FC236}">
                <a16:creationId xmlns:a16="http://schemas.microsoft.com/office/drawing/2014/main" id="{8E01FA79-C09A-E739-E829-44539C092617}"/>
              </a:ext>
            </a:extLst>
          </p:cNvPr>
          <p:cNvGrpSpPr/>
          <p:nvPr/>
        </p:nvGrpSpPr>
        <p:grpSpPr>
          <a:xfrm>
            <a:off x="9314455" y="3690651"/>
            <a:ext cx="1788426" cy="379336"/>
            <a:chOff x="3134792" y="2801510"/>
            <a:chExt cx="1699933" cy="338595"/>
          </a:xfrm>
        </p:grpSpPr>
        <p:sp>
          <p:nvSpPr>
            <p:cNvPr id="37" name="Google Shape;605;p36">
              <a:extLst>
                <a:ext uri="{FF2B5EF4-FFF2-40B4-BE49-F238E27FC236}">
                  <a16:creationId xmlns:a16="http://schemas.microsoft.com/office/drawing/2014/main" id="{9ABF7A5A-414C-59CF-4D75-B4A328100C56}"/>
                </a:ext>
              </a:extLst>
            </p:cNvPr>
            <p:cNvSpPr/>
            <p:nvPr/>
          </p:nvSpPr>
          <p:spPr>
            <a:xfrm rot="5400000">
              <a:off x="4050853" y="2274785"/>
              <a:ext cx="199193" cy="1368551"/>
            </a:xfrm>
            <a:prstGeom prst="roundRect">
              <a:avLst>
                <a:gd name="adj" fmla="val 50000"/>
              </a:avLst>
            </a:prstGeom>
            <a:solidFill>
              <a:schemeClr val="bg1"/>
            </a:solidFill>
            <a:ln>
              <a:solidFill>
                <a:srgbClr val="F07E1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10;p36">
              <a:extLst>
                <a:ext uri="{FF2B5EF4-FFF2-40B4-BE49-F238E27FC236}">
                  <a16:creationId xmlns:a16="http://schemas.microsoft.com/office/drawing/2014/main" id="{4D7B6CD6-F9B1-8408-3DF8-42601B4C0F9B}"/>
                </a:ext>
              </a:extLst>
            </p:cNvPr>
            <p:cNvSpPr/>
            <p:nvPr/>
          </p:nvSpPr>
          <p:spPr>
            <a:xfrm flipH="1">
              <a:off x="3134792" y="2801510"/>
              <a:ext cx="487315" cy="338595"/>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CO" sz="1400" kern="0" dirty="0">
                  <a:solidFill>
                    <a:srgbClr val="000000"/>
                  </a:solidFill>
                  <a:latin typeface="Arial"/>
                  <a:cs typeface="Arial"/>
                  <a:sym typeface="Arial"/>
                </a:rPr>
                <a:t>Ro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6" name="Google Shape;610;p36">
            <a:extLst>
              <a:ext uri="{FF2B5EF4-FFF2-40B4-BE49-F238E27FC236}">
                <a16:creationId xmlns:a16="http://schemas.microsoft.com/office/drawing/2014/main" id="{EA6E933A-4FA5-FFCB-B845-0318309FF5CA}"/>
              </a:ext>
            </a:extLst>
          </p:cNvPr>
          <p:cNvSpPr/>
          <p:nvPr/>
        </p:nvSpPr>
        <p:spPr>
          <a:xfrm flipH="1">
            <a:off x="10606103" y="3665339"/>
            <a:ext cx="512683" cy="37933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CO" sz="1400" kern="0" dirty="0">
                <a:solidFill>
                  <a:srgbClr val="000000"/>
                </a:solidFill>
                <a:latin typeface="Arial"/>
                <a:cs typeface="Arial"/>
                <a:sym typeface="Arial"/>
              </a:rPr>
              <a:t>Ro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Flecha: a la derecha 96">
            <a:extLst>
              <a:ext uri="{FF2B5EF4-FFF2-40B4-BE49-F238E27FC236}">
                <a16:creationId xmlns:a16="http://schemas.microsoft.com/office/drawing/2014/main" id="{ACBD9F88-8160-814E-3985-56772581379A}"/>
              </a:ext>
            </a:extLst>
          </p:cNvPr>
          <p:cNvSpPr/>
          <p:nvPr/>
        </p:nvSpPr>
        <p:spPr>
          <a:xfrm>
            <a:off x="5197801" y="686820"/>
            <a:ext cx="367886" cy="319955"/>
          </a:xfrm>
          <a:prstGeom prst="rightArrow">
            <a:avLst/>
          </a:prstGeom>
          <a:solidFill>
            <a:srgbClr val="00B0F0"/>
          </a:solidFill>
          <a:ln>
            <a:solidFill>
              <a:srgbClr val="14A99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b="1" dirty="0">
              <a:ln w="22225">
                <a:solidFill>
                  <a:schemeClr val="accent2"/>
                </a:solidFill>
                <a:prstDash val="solid"/>
              </a:ln>
              <a:solidFill>
                <a:srgbClr val="00B0F0"/>
              </a:solidFill>
            </a:endParaRPr>
          </a:p>
        </p:txBody>
      </p:sp>
      <p:sp>
        <p:nvSpPr>
          <p:cNvPr id="99" name="CuadroTexto 98">
            <a:extLst>
              <a:ext uri="{FF2B5EF4-FFF2-40B4-BE49-F238E27FC236}">
                <a16:creationId xmlns:a16="http://schemas.microsoft.com/office/drawing/2014/main" id="{8224DE4C-C9C0-7538-D343-E066B0249367}"/>
              </a:ext>
            </a:extLst>
          </p:cNvPr>
          <p:cNvSpPr txBox="1"/>
          <p:nvPr/>
        </p:nvSpPr>
        <p:spPr>
          <a:xfrm>
            <a:off x="90503" y="1764023"/>
            <a:ext cx="4057646" cy="1323439"/>
          </a:xfrm>
          <a:prstGeom prst="rect">
            <a:avLst/>
          </a:prstGeom>
          <a:noFill/>
        </p:spPr>
        <p:txBody>
          <a:bodyPr wrap="square">
            <a:spAutoFit/>
          </a:bodyPr>
          <a:lstStyle/>
          <a:p>
            <a:pPr marL="342900" indent="-342900" algn="just">
              <a:buFont typeface="Wingdings" panose="05000000000000000000" pitchFamily="2" charset="2"/>
              <a:buChar char="§"/>
            </a:pPr>
            <a:r>
              <a:rPr lang="es-CO" sz="2000" dirty="0"/>
              <a:t>Número de reproducción mayor al de otras enfermedades infecciosas.</a:t>
            </a:r>
          </a:p>
          <a:p>
            <a:pPr algn="just"/>
            <a:endParaRPr lang="es-CO" sz="2000" dirty="0"/>
          </a:p>
        </p:txBody>
      </p:sp>
      <p:sp>
        <p:nvSpPr>
          <p:cNvPr id="100" name="CuadroTexto 99">
            <a:extLst>
              <a:ext uri="{FF2B5EF4-FFF2-40B4-BE49-F238E27FC236}">
                <a16:creationId xmlns:a16="http://schemas.microsoft.com/office/drawing/2014/main" id="{A2DADD99-0F30-29B0-29AF-E283F37D608B}"/>
              </a:ext>
            </a:extLst>
          </p:cNvPr>
          <p:cNvSpPr txBox="1"/>
          <p:nvPr/>
        </p:nvSpPr>
        <p:spPr>
          <a:xfrm>
            <a:off x="87020" y="3266798"/>
            <a:ext cx="4057646" cy="1938992"/>
          </a:xfrm>
          <a:prstGeom prst="rect">
            <a:avLst/>
          </a:prstGeom>
          <a:noFill/>
        </p:spPr>
        <p:txBody>
          <a:bodyPr wrap="square">
            <a:spAutoFit/>
          </a:bodyPr>
          <a:lstStyle/>
          <a:p>
            <a:pPr marL="285750" indent="-285750" algn="just">
              <a:buFont typeface="Wingdings" panose="05000000000000000000" pitchFamily="2" charset="2"/>
              <a:buChar char="§"/>
            </a:pPr>
            <a:r>
              <a:rPr lang="es-CO" sz="2000" dirty="0"/>
              <a:t>Número esperado de </a:t>
            </a:r>
            <a:r>
              <a:rPr lang="es-CO" sz="2000" b="1" dirty="0"/>
              <a:t>casos secundarios </a:t>
            </a:r>
            <a:r>
              <a:rPr lang="es-CO" sz="2000" dirty="0"/>
              <a:t>que una persona infectada puede generar durante su </a:t>
            </a:r>
            <a:r>
              <a:rPr lang="es-CO" sz="2000" b="1" dirty="0"/>
              <a:t>período de transmisibilidad</a:t>
            </a:r>
            <a:r>
              <a:rPr lang="es-CO" sz="2000" dirty="0"/>
              <a:t>, en una población susceptible en un plazo determinado.</a:t>
            </a:r>
          </a:p>
        </p:txBody>
      </p:sp>
      <p:sp>
        <p:nvSpPr>
          <p:cNvPr id="102" name="CuadroTexto 101">
            <a:extLst>
              <a:ext uri="{FF2B5EF4-FFF2-40B4-BE49-F238E27FC236}">
                <a16:creationId xmlns:a16="http://schemas.microsoft.com/office/drawing/2014/main" id="{E31EDAA9-9BFE-C032-2DD9-105996069ABE}"/>
              </a:ext>
            </a:extLst>
          </p:cNvPr>
          <p:cNvSpPr txBox="1"/>
          <p:nvPr/>
        </p:nvSpPr>
        <p:spPr>
          <a:xfrm>
            <a:off x="283476" y="6204956"/>
            <a:ext cx="10488489" cy="276999"/>
          </a:xfrm>
          <a:prstGeom prst="rect">
            <a:avLst/>
          </a:prstGeom>
          <a:noFill/>
        </p:spPr>
        <p:txBody>
          <a:bodyPr wrap="square">
            <a:spAutoFit/>
          </a:bodyPr>
          <a:lstStyle/>
          <a:p>
            <a:r>
              <a:rPr lang="es-ES" sz="1200" dirty="0"/>
              <a:t>Fuente:  Tomado y adaptado del C</a:t>
            </a:r>
            <a:r>
              <a:rPr lang="es-ES" sz="1200" i="0" dirty="0">
                <a:effectLst/>
                <a:latin typeface="Calibri" panose="020F0502020204030204" pitchFamily="34" charset="0"/>
              </a:rPr>
              <a:t>ampus virtual de salud pública de OPS/OMS denominado Brote de sarampión en la era de pos eliminación:  Estudio de caso</a:t>
            </a:r>
            <a:endParaRPr lang="es-CO" sz="1200" dirty="0"/>
          </a:p>
        </p:txBody>
      </p:sp>
      <p:pic>
        <p:nvPicPr>
          <p:cNvPr id="101" name="Imagen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922" y="5226"/>
            <a:ext cx="12072078" cy="805634"/>
          </a:xfrm>
          <a:prstGeom prst="rect">
            <a:avLst/>
          </a:prstGeom>
        </p:spPr>
      </p:pic>
      <p:pic>
        <p:nvPicPr>
          <p:cNvPr id="109" name="Imagen 1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499046"/>
            <a:ext cx="12192000" cy="387950"/>
          </a:xfrm>
          <a:prstGeom prst="rect">
            <a:avLst/>
          </a:prstGeom>
        </p:spPr>
      </p:pic>
    </p:spTree>
    <p:extLst>
      <p:ext uri="{BB962C8B-B14F-4D97-AF65-F5344CB8AC3E}">
        <p14:creationId xmlns:p14="http://schemas.microsoft.com/office/powerpoint/2010/main" val="39285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500"/>
                                  </p:stCondLst>
                                  <p:childTnLst>
                                    <p:set>
                                      <p:cBhvr>
                                        <p:cTn id="9" dur="1" fill="hold">
                                          <p:stCondLst>
                                            <p:cond delay="0"/>
                                          </p:stCondLst>
                                        </p:cTn>
                                        <p:tgtEl>
                                          <p:spTgt spid="105"/>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25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25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1750"/>
                            </p:stCondLst>
                            <p:childTnLst>
                              <p:par>
                                <p:cTn id="20" presetID="1" presetClass="entr" presetSubtype="0" fill="hold" nodeType="afterEffect">
                                  <p:stCondLst>
                                    <p:cond delay="500"/>
                                  </p:stCondLst>
                                  <p:childTnLst>
                                    <p:set>
                                      <p:cBhvr>
                                        <p:cTn id="21" dur="1" fill="hold">
                                          <p:stCondLst>
                                            <p:cond delay="0"/>
                                          </p:stCondLst>
                                        </p:cTn>
                                        <p:tgtEl>
                                          <p:spTgt spid="104"/>
                                        </p:tgtEl>
                                        <p:attrNameLst>
                                          <p:attrName>style.visibility</p:attrName>
                                        </p:attrNameLst>
                                      </p:cBhvr>
                                      <p:to>
                                        <p:strVal val="visible"/>
                                      </p:to>
                                    </p:set>
                                  </p:childTnLst>
                                </p:cTn>
                              </p:par>
                            </p:childTnLst>
                          </p:cTn>
                        </p:par>
                        <p:par>
                          <p:cTn id="22" fill="hold">
                            <p:stCondLst>
                              <p:cond delay="2250"/>
                            </p:stCondLst>
                            <p:childTnLst>
                              <p:par>
                                <p:cTn id="23" presetID="1" presetClass="entr" presetSubtype="0" fill="hold" nodeType="afterEffect">
                                  <p:stCondLst>
                                    <p:cond delay="25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500"/>
                                  </p:stCondLst>
                                  <p:childTnLst>
                                    <p:set>
                                      <p:cBhvr>
                                        <p:cTn id="27" dur="1" fill="hold">
                                          <p:stCondLst>
                                            <p:cond delay="0"/>
                                          </p:stCondLst>
                                        </p:cTn>
                                        <p:tgtEl>
                                          <p:spTgt spid="106"/>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25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3250"/>
                            </p:stCondLst>
                            <p:childTnLst>
                              <p:par>
                                <p:cTn id="32" presetID="1" presetClass="entr" presetSubtype="0" fill="hold" nodeType="afterEffect">
                                  <p:stCondLst>
                                    <p:cond delay="250"/>
                                  </p:stCondLst>
                                  <p:childTnLst>
                                    <p:set>
                                      <p:cBhvr>
                                        <p:cTn id="33" dur="1" fill="hold">
                                          <p:stCondLst>
                                            <p:cond delay="0"/>
                                          </p:stCondLst>
                                        </p:cTn>
                                        <p:tgtEl>
                                          <p:spTgt spid="107"/>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grpId="0" nodeType="afterEffect">
                                  <p:stCondLst>
                                    <p:cond delay="500"/>
                                  </p:stCondLst>
                                  <p:childTnLst>
                                    <p:set>
                                      <p:cBhvr>
                                        <p:cTn id="3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8F59B-FFA1-6D5F-BC5E-CA3C3D8E182C}"/>
              </a:ext>
            </a:extLst>
          </p:cNvPr>
          <p:cNvSpPr>
            <a:spLocks noGrp="1"/>
          </p:cNvSpPr>
          <p:nvPr>
            <p:ph type="title" idx="4294967295"/>
          </p:nvPr>
        </p:nvSpPr>
        <p:spPr>
          <a:xfrm>
            <a:off x="4092315" y="-265788"/>
            <a:ext cx="8268414" cy="1379538"/>
          </a:xfrm>
        </p:spPr>
        <p:txBody>
          <a:bodyPr/>
          <a:lstStyle/>
          <a:p>
            <a:r>
              <a:rPr lang="es-CO" b="1" dirty="0">
                <a:solidFill>
                  <a:srgbClr val="00B0F0"/>
                </a:solidFill>
                <a:latin typeface="Arial" panose="020B0604020202020204" pitchFamily="34" charset="0"/>
                <a:cs typeface="Arial" panose="020B0604020202020204" pitchFamily="34" charset="0"/>
              </a:rPr>
              <a:t>Brote</a:t>
            </a:r>
          </a:p>
        </p:txBody>
      </p:sp>
      <p:graphicFrame>
        <p:nvGraphicFramePr>
          <p:cNvPr id="4" name="Diagrama 3">
            <a:extLst>
              <a:ext uri="{FF2B5EF4-FFF2-40B4-BE49-F238E27FC236}">
                <a16:creationId xmlns:a16="http://schemas.microsoft.com/office/drawing/2014/main" id="{DC7F5769-08D5-C6EF-EBA4-88CD43EFD6C7}"/>
              </a:ext>
            </a:extLst>
          </p:cNvPr>
          <p:cNvGraphicFramePr/>
          <p:nvPr/>
        </p:nvGraphicFramePr>
        <p:xfrm>
          <a:off x="2052145" y="463630"/>
          <a:ext cx="8868103" cy="5930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D6D98D39-0172-DCDF-5D81-2FC3277091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9" name="Imagen 8">
            <a:extLst>
              <a:ext uri="{FF2B5EF4-FFF2-40B4-BE49-F238E27FC236}">
                <a16:creationId xmlns:a16="http://schemas.microsoft.com/office/drawing/2014/main" id="{466962B7-0193-EB51-D534-D0E9EFCA6A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95" y="60812"/>
            <a:ext cx="12072078" cy="805634"/>
          </a:xfrm>
          <a:prstGeom prst="rect">
            <a:avLst/>
          </a:prstGeom>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4164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049D65-0C97-68F1-808A-3EAE3A94DF5D}"/>
              </a:ext>
            </a:extLst>
          </p:cNvPr>
          <p:cNvSpPr txBox="1"/>
          <p:nvPr/>
        </p:nvSpPr>
        <p:spPr>
          <a:xfrm>
            <a:off x="3754979" y="177432"/>
            <a:ext cx="3641586" cy="461665"/>
          </a:xfrm>
          <a:prstGeom prst="rect">
            <a:avLst/>
          </a:prstGeom>
          <a:noFill/>
        </p:spPr>
        <p:txBody>
          <a:bodyPr wrap="square" rtlCol="0">
            <a:spAutoFit/>
          </a:bodyPr>
          <a:lstStyle/>
          <a:p>
            <a:pPr algn="ctr"/>
            <a:r>
              <a:rPr lang="es-CO" sz="2400" b="1" dirty="0">
                <a:solidFill>
                  <a:srgbClr val="00B0F0"/>
                </a:solidFill>
                <a:latin typeface="Arial Narrow" panose="020B0606020202030204" pitchFamily="34" charset="0"/>
              </a:rPr>
              <a:t>RESPONSABILIDAD</a:t>
            </a:r>
          </a:p>
        </p:txBody>
      </p:sp>
      <p:pic>
        <p:nvPicPr>
          <p:cNvPr id="3" name="Imagen 2">
            <a:extLst>
              <a:ext uri="{FF2B5EF4-FFF2-40B4-BE49-F238E27FC236}">
                <a16:creationId xmlns:a16="http://schemas.microsoft.com/office/drawing/2014/main" id="{F65BE113-A04A-16F6-EAAF-81025AE00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929"/>
            <a:ext cx="12072078" cy="660197"/>
          </a:xfrm>
          <a:prstGeom prst="rect">
            <a:avLst/>
          </a:prstGeom>
        </p:spPr>
      </p:pic>
      <p:pic>
        <p:nvPicPr>
          <p:cNvPr id="4" name="Imagen 3">
            <a:extLst>
              <a:ext uri="{FF2B5EF4-FFF2-40B4-BE49-F238E27FC236}">
                <a16:creationId xmlns:a16="http://schemas.microsoft.com/office/drawing/2014/main" id="{0B6A0D67-D71B-35DA-07B4-821A5E5D3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
        <p:nvSpPr>
          <p:cNvPr id="7" name="CuadroTexto 6">
            <a:extLst>
              <a:ext uri="{FF2B5EF4-FFF2-40B4-BE49-F238E27FC236}">
                <a16:creationId xmlns:a16="http://schemas.microsoft.com/office/drawing/2014/main" id="{79869E64-B013-3786-7FDD-10BB1C0FE85D}"/>
              </a:ext>
            </a:extLst>
          </p:cNvPr>
          <p:cNvSpPr txBox="1"/>
          <p:nvPr/>
        </p:nvSpPr>
        <p:spPr>
          <a:xfrm>
            <a:off x="1297983" y="1279680"/>
            <a:ext cx="6098582" cy="369332"/>
          </a:xfrm>
          <a:prstGeom prst="rect">
            <a:avLst/>
          </a:prstGeom>
          <a:noFill/>
        </p:spPr>
        <p:txBody>
          <a:bodyPr wrap="square">
            <a:spAutoFit/>
          </a:bodyPr>
          <a:lstStyle/>
          <a:p>
            <a:r>
              <a:rPr lang="es-ES" dirty="0"/>
              <a:t>1.Realizar captación inicial de los casos sospechosos de SR.</a:t>
            </a:r>
            <a:endParaRPr lang="es-CO" dirty="0"/>
          </a:p>
        </p:txBody>
      </p:sp>
      <p:sp>
        <p:nvSpPr>
          <p:cNvPr id="9" name="CuadroTexto 8">
            <a:extLst>
              <a:ext uri="{FF2B5EF4-FFF2-40B4-BE49-F238E27FC236}">
                <a16:creationId xmlns:a16="http://schemas.microsoft.com/office/drawing/2014/main" id="{244A994D-1657-32C4-6211-569A3208029A}"/>
              </a:ext>
            </a:extLst>
          </p:cNvPr>
          <p:cNvSpPr txBox="1"/>
          <p:nvPr/>
        </p:nvSpPr>
        <p:spPr>
          <a:xfrm>
            <a:off x="1297982" y="1850123"/>
            <a:ext cx="9085881" cy="369332"/>
          </a:xfrm>
          <a:prstGeom prst="rect">
            <a:avLst/>
          </a:prstGeom>
          <a:noFill/>
        </p:spPr>
        <p:txBody>
          <a:bodyPr wrap="square">
            <a:spAutoFit/>
          </a:bodyPr>
          <a:lstStyle/>
          <a:p>
            <a:r>
              <a:rPr lang="es-ES" dirty="0"/>
              <a:t>2.Garantizar la notificación superinmediata de todo caso sospechoso de SR</a:t>
            </a:r>
            <a:endParaRPr lang="es-CO" dirty="0"/>
          </a:p>
        </p:txBody>
      </p:sp>
      <p:sp>
        <p:nvSpPr>
          <p:cNvPr id="11" name="CuadroTexto 10">
            <a:extLst>
              <a:ext uri="{FF2B5EF4-FFF2-40B4-BE49-F238E27FC236}">
                <a16:creationId xmlns:a16="http://schemas.microsoft.com/office/drawing/2014/main" id="{F4ED6834-43CF-C4CA-F9F6-B9505A6292D7}"/>
              </a:ext>
            </a:extLst>
          </p:cNvPr>
          <p:cNvSpPr txBox="1"/>
          <p:nvPr/>
        </p:nvSpPr>
        <p:spPr>
          <a:xfrm>
            <a:off x="1309606" y="2481139"/>
            <a:ext cx="10159139" cy="369332"/>
          </a:xfrm>
          <a:prstGeom prst="rect">
            <a:avLst/>
          </a:prstGeom>
          <a:noFill/>
        </p:spPr>
        <p:txBody>
          <a:bodyPr wrap="square">
            <a:spAutoFit/>
          </a:bodyPr>
          <a:lstStyle/>
          <a:p>
            <a:r>
              <a:rPr lang="es-ES" dirty="0"/>
              <a:t>3.Capacitar a los profesionales de la salud en la identificación y notificación de los casos sospechosos de SR</a:t>
            </a:r>
            <a:endParaRPr lang="es-CO" dirty="0"/>
          </a:p>
        </p:txBody>
      </p:sp>
      <p:sp>
        <p:nvSpPr>
          <p:cNvPr id="13" name="CuadroTexto 12">
            <a:extLst>
              <a:ext uri="{FF2B5EF4-FFF2-40B4-BE49-F238E27FC236}">
                <a16:creationId xmlns:a16="http://schemas.microsoft.com/office/drawing/2014/main" id="{7B2C3FC9-AC8A-81FF-8A4F-C726B7B74FD2}"/>
              </a:ext>
            </a:extLst>
          </p:cNvPr>
          <p:cNvSpPr txBox="1"/>
          <p:nvPr/>
        </p:nvSpPr>
        <p:spPr>
          <a:xfrm>
            <a:off x="1321231" y="3153939"/>
            <a:ext cx="10023528" cy="369332"/>
          </a:xfrm>
          <a:prstGeom prst="rect">
            <a:avLst/>
          </a:prstGeom>
          <a:noFill/>
        </p:spPr>
        <p:txBody>
          <a:bodyPr wrap="square">
            <a:spAutoFit/>
          </a:bodyPr>
          <a:lstStyle/>
          <a:p>
            <a:r>
              <a:rPr lang="es-ES" dirty="0"/>
              <a:t>4.Realizar la búsqueda activa institucional ante los silencios epidemiológicos.</a:t>
            </a:r>
            <a:endParaRPr lang="es-CO" dirty="0"/>
          </a:p>
        </p:txBody>
      </p:sp>
      <p:sp>
        <p:nvSpPr>
          <p:cNvPr id="15" name="CuadroTexto 14">
            <a:extLst>
              <a:ext uri="{FF2B5EF4-FFF2-40B4-BE49-F238E27FC236}">
                <a16:creationId xmlns:a16="http://schemas.microsoft.com/office/drawing/2014/main" id="{C44663A9-5D65-5978-1549-2F28668CBECC}"/>
              </a:ext>
            </a:extLst>
          </p:cNvPr>
          <p:cNvSpPr txBox="1"/>
          <p:nvPr/>
        </p:nvSpPr>
        <p:spPr>
          <a:xfrm>
            <a:off x="1297983" y="4499844"/>
            <a:ext cx="10542722" cy="646331"/>
          </a:xfrm>
          <a:prstGeom prst="rect">
            <a:avLst/>
          </a:prstGeom>
          <a:noFill/>
        </p:spPr>
        <p:txBody>
          <a:bodyPr wrap="square">
            <a:spAutoFit/>
          </a:bodyPr>
          <a:lstStyle/>
          <a:p>
            <a:r>
              <a:rPr lang="es-ES" dirty="0"/>
              <a:t>6.Establecer con la EAPB el acceso a las valoraciones, exámenes de laboratorio, procedimientos diagnósticos y pruebas correspondientes para el diagnóstico diferencial.</a:t>
            </a:r>
            <a:endParaRPr lang="es-CO" dirty="0"/>
          </a:p>
        </p:txBody>
      </p:sp>
      <p:sp>
        <p:nvSpPr>
          <p:cNvPr id="17" name="CuadroTexto 16">
            <a:extLst>
              <a:ext uri="{FF2B5EF4-FFF2-40B4-BE49-F238E27FC236}">
                <a16:creationId xmlns:a16="http://schemas.microsoft.com/office/drawing/2014/main" id="{2EC69A09-3CD9-29DF-4C31-E0659BCA1238}"/>
              </a:ext>
            </a:extLst>
          </p:cNvPr>
          <p:cNvSpPr txBox="1"/>
          <p:nvPr/>
        </p:nvSpPr>
        <p:spPr>
          <a:xfrm>
            <a:off x="1297982" y="5481007"/>
            <a:ext cx="10403237" cy="923330"/>
          </a:xfrm>
          <a:prstGeom prst="rect">
            <a:avLst/>
          </a:prstGeom>
          <a:noFill/>
        </p:spPr>
        <p:txBody>
          <a:bodyPr wrap="square">
            <a:spAutoFit/>
          </a:bodyPr>
          <a:lstStyle/>
          <a:p>
            <a:r>
              <a:rPr lang="es-ES" dirty="0"/>
              <a:t>7Asegurar la recolección y envío de las muestras biológicas requeridas al Laboratorio Departamental de Salud Pública. En caso de positividad en primera muestra, asegurar la obtención de segunda muestra de suero 15 días después de la primera hasta 21 dias ( resultado positivo o dudoso solicitar segunda muestra)</a:t>
            </a:r>
            <a:endParaRPr lang="es-CO" dirty="0"/>
          </a:p>
        </p:txBody>
      </p:sp>
      <p:sp>
        <p:nvSpPr>
          <p:cNvPr id="19" name="CuadroTexto 18">
            <a:extLst>
              <a:ext uri="{FF2B5EF4-FFF2-40B4-BE49-F238E27FC236}">
                <a16:creationId xmlns:a16="http://schemas.microsoft.com/office/drawing/2014/main" id="{CF75312E-A768-B1D5-9FE5-88C629029DEF}"/>
              </a:ext>
            </a:extLst>
          </p:cNvPr>
          <p:cNvSpPr txBox="1"/>
          <p:nvPr/>
        </p:nvSpPr>
        <p:spPr>
          <a:xfrm>
            <a:off x="1297983" y="3668172"/>
            <a:ext cx="10542722" cy="646331"/>
          </a:xfrm>
          <a:prstGeom prst="rect">
            <a:avLst/>
          </a:prstGeom>
          <a:noFill/>
        </p:spPr>
        <p:txBody>
          <a:bodyPr wrap="square">
            <a:spAutoFit/>
          </a:bodyPr>
          <a:lstStyle/>
          <a:p>
            <a:r>
              <a:rPr lang="es-ES" dirty="0"/>
              <a:t>5.En caso de muerte sospechosa, asegurar los procesos de necropsia, toma de muestras, procesamiento y envío de muestras al laboratorio </a:t>
            </a:r>
            <a:endParaRPr lang="es-CO" dirty="0"/>
          </a:p>
        </p:txBody>
      </p:sp>
      <p:sp>
        <p:nvSpPr>
          <p:cNvPr id="20" name="CuadroTexto 19">
            <a:extLst>
              <a:ext uri="{FF2B5EF4-FFF2-40B4-BE49-F238E27FC236}">
                <a16:creationId xmlns:a16="http://schemas.microsoft.com/office/drawing/2014/main" id="{31309C46-70BA-C741-2E55-6B3F36BCD2C3}"/>
              </a:ext>
            </a:extLst>
          </p:cNvPr>
          <p:cNvSpPr txBox="1"/>
          <p:nvPr/>
        </p:nvSpPr>
        <p:spPr>
          <a:xfrm>
            <a:off x="1321231" y="751521"/>
            <a:ext cx="512190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O" b="1" dirty="0">
                <a:latin typeface="Arial Narrow" panose="020B0606020202030204" pitchFamily="34" charset="0"/>
              </a:rPr>
              <a:t>Unidades Primarias Generadoras de Datos (UPGD)</a:t>
            </a:r>
          </a:p>
        </p:txBody>
      </p:sp>
    </p:spTree>
    <p:extLst>
      <p:ext uri="{BB962C8B-B14F-4D97-AF65-F5344CB8AC3E}">
        <p14:creationId xmlns:p14="http://schemas.microsoft.com/office/powerpoint/2010/main" val="154836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9;p20">
            <a:extLst>
              <a:ext uri="{FF2B5EF4-FFF2-40B4-BE49-F238E27FC236}">
                <a16:creationId xmlns:a16="http://schemas.microsoft.com/office/drawing/2014/main" id="{37E34413-36DF-3DAD-8A49-8D2C630D21B9}"/>
              </a:ext>
            </a:extLst>
          </p:cNvPr>
          <p:cNvSpPr txBox="1">
            <a:spLocks noGrp="1"/>
          </p:cNvSpPr>
          <p:nvPr>
            <p:ph type="title" idx="4294967295"/>
          </p:nvPr>
        </p:nvSpPr>
        <p:spPr>
          <a:xfrm>
            <a:off x="0" y="271463"/>
            <a:ext cx="11315700" cy="1019175"/>
          </a:xfrm>
          <a:prstGeom prst="rect">
            <a:avLst/>
          </a:prstGeom>
          <a:noFill/>
          <a:ln>
            <a:noFill/>
          </a:ln>
        </p:spPr>
        <p:txBody>
          <a:bodyPr spcFirstLastPara="1" wrap="square" lIns="91425" tIns="45700" rIns="91425" bIns="45700" anchor="t" anchorCtr="0">
            <a:normAutofit/>
          </a:bodyPr>
          <a:lstStyle/>
          <a:p>
            <a:pPr lvl="0" algn="ctr">
              <a:lnSpc>
                <a:spcPct val="115000"/>
              </a:lnSpc>
              <a:spcBef>
                <a:spcPts val="0"/>
              </a:spcBef>
              <a:buClr>
                <a:schemeClr val="dk1"/>
              </a:buClr>
              <a:buSzPts val="1100"/>
            </a:pPr>
            <a:r>
              <a:rPr lang="es-CO" sz="2400" b="1" dirty="0">
                <a:solidFill>
                  <a:srgbClr val="14A995"/>
                </a:solidFill>
                <a:latin typeface="Arial" panose="020B0604020202020204" pitchFamily="34" charset="0"/>
                <a:cs typeface="Arial" panose="020B0604020202020204" pitchFamily="34" charset="0"/>
              </a:rPr>
              <a:t>Acciones a realizar</a:t>
            </a:r>
          </a:p>
        </p:txBody>
      </p:sp>
      <p:grpSp>
        <p:nvGrpSpPr>
          <p:cNvPr id="13" name="Grupo 12">
            <a:extLst>
              <a:ext uri="{FF2B5EF4-FFF2-40B4-BE49-F238E27FC236}">
                <a16:creationId xmlns:a16="http://schemas.microsoft.com/office/drawing/2014/main" id="{5752DF67-8EE9-5198-923A-E039F099041A}"/>
              </a:ext>
            </a:extLst>
          </p:cNvPr>
          <p:cNvGrpSpPr/>
          <p:nvPr/>
        </p:nvGrpSpPr>
        <p:grpSpPr>
          <a:xfrm>
            <a:off x="554693" y="1605103"/>
            <a:ext cx="10340781" cy="2284596"/>
            <a:chOff x="337573" y="1515072"/>
            <a:chExt cx="11514572" cy="2637530"/>
          </a:xfrm>
        </p:grpSpPr>
        <p:grpSp>
          <p:nvGrpSpPr>
            <p:cNvPr id="55" name="Grupo 54">
              <a:extLst>
                <a:ext uri="{FF2B5EF4-FFF2-40B4-BE49-F238E27FC236}">
                  <a16:creationId xmlns:a16="http://schemas.microsoft.com/office/drawing/2014/main" id="{0BBF573B-2ACF-89F4-F3DF-CA075104BD0C}"/>
                </a:ext>
              </a:extLst>
            </p:cNvPr>
            <p:cNvGrpSpPr/>
            <p:nvPr/>
          </p:nvGrpSpPr>
          <p:grpSpPr>
            <a:xfrm rot="10800000">
              <a:off x="337573" y="1515072"/>
              <a:ext cx="11514572" cy="2637530"/>
              <a:chOff x="372628" y="1803011"/>
              <a:chExt cx="11514572" cy="3073789"/>
            </a:xfrm>
          </p:grpSpPr>
          <p:cxnSp>
            <p:nvCxnSpPr>
              <p:cNvPr id="56" name="Google Shape;304;p20">
                <a:extLst>
                  <a:ext uri="{FF2B5EF4-FFF2-40B4-BE49-F238E27FC236}">
                    <a16:creationId xmlns:a16="http://schemas.microsoft.com/office/drawing/2014/main" id="{AF3BEA37-DBF7-F81D-0CC6-210D9E75DB7B}"/>
                  </a:ext>
                </a:extLst>
              </p:cNvPr>
              <p:cNvCxnSpPr/>
              <p:nvPr/>
            </p:nvCxnSpPr>
            <p:spPr>
              <a:xfrm>
                <a:off x="1524950" y="3407271"/>
                <a:ext cx="78" cy="900114"/>
              </a:xfrm>
              <a:prstGeom prst="straightConnector1">
                <a:avLst/>
              </a:prstGeom>
              <a:ln w="9525" cap="flat" cmpd="sng" algn="ctr">
                <a:solidFill>
                  <a:srgbClr val="8C2A8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Google Shape;312;p20">
                <a:extLst>
                  <a:ext uri="{FF2B5EF4-FFF2-40B4-BE49-F238E27FC236}">
                    <a16:creationId xmlns:a16="http://schemas.microsoft.com/office/drawing/2014/main" id="{837C3AB1-7395-8DF7-5F36-0889E23FF2E0}"/>
                  </a:ext>
                </a:extLst>
              </p:cNvPr>
              <p:cNvCxnSpPr>
                <a:cxnSpLocks/>
                <a:stCxn id="93" idx="4"/>
              </p:cNvCxnSpPr>
              <p:nvPr/>
            </p:nvCxnSpPr>
            <p:spPr>
              <a:xfrm rot="10800000" flipH="1" flipV="1">
                <a:off x="4735656" y="3393192"/>
                <a:ext cx="5993" cy="728152"/>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Google Shape;312;p20">
                <a:extLst>
                  <a:ext uri="{FF2B5EF4-FFF2-40B4-BE49-F238E27FC236}">
                    <a16:creationId xmlns:a16="http://schemas.microsoft.com/office/drawing/2014/main" id="{B8488C14-045E-2EBC-59E2-204627EC917E}"/>
                  </a:ext>
                </a:extLst>
              </p:cNvPr>
              <p:cNvCxnSpPr/>
              <p:nvPr/>
            </p:nvCxnSpPr>
            <p:spPr>
              <a:xfrm flipH="1">
                <a:off x="7594695" y="3433182"/>
                <a:ext cx="172" cy="906495"/>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Google Shape;319;p20">
                <a:extLst>
                  <a:ext uri="{FF2B5EF4-FFF2-40B4-BE49-F238E27FC236}">
                    <a16:creationId xmlns:a16="http://schemas.microsoft.com/office/drawing/2014/main" id="{1816395C-28F8-28CA-9596-1B5F64E86C13}"/>
                  </a:ext>
                </a:extLst>
              </p:cNvPr>
              <p:cNvCxnSpPr/>
              <p:nvPr/>
            </p:nvCxnSpPr>
            <p:spPr>
              <a:xfrm>
                <a:off x="10426622" y="3455630"/>
                <a:ext cx="33" cy="906495"/>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Google Shape;299;p20">
                <a:extLst>
                  <a:ext uri="{FF2B5EF4-FFF2-40B4-BE49-F238E27FC236}">
                    <a16:creationId xmlns:a16="http://schemas.microsoft.com/office/drawing/2014/main" id="{E45125A6-8BD6-BCFA-13D2-C1231FCC6512}"/>
                  </a:ext>
                </a:extLst>
              </p:cNvPr>
              <p:cNvSpPr/>
              <p:nvPr/>
            </p:nvSpPr>
            <p:spPr>
              <a:xfrm rot="16200000">
                <a:off x="1260169" y="3082763"/>
                <a:ext cx="906495" cy="2681578"/>
              </a:xfrm>
              <a:prstGeom prst="round2SameRect">
                <a:avLst>
                  <a:gd name="adj1" fmla="val 50000"/>
                  <a:gd name="adj2" fmla="val 0"/>
                </a:avLst>
              </a:prstGeom>
              <a:solidFill>
                <a:srgbClr val="AEEA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highlight>
                    <a:srgbClr val="00FFFF"/>
                  </a:highlight>
                  <a:uLnTx/>
                  <a:uFillTx/>
                  <a:latin typeface="Arial"/>
                  <a:cs typeface="Arial"/>
                  <a:sym typeface="Arial"/>
                </a:endParaRPr>
              </a:p>
            </p:txBody>
          </p:sp>
          <p:sp>
            <p:nvSpPr>
              <p:cNvPr id="62" name="Google Shape;301;p20">
                <a:extLst>
                  <a:ext uri="{FF2B5EF4-FFF2-40B4-BE49-F238E27FC236}">
                    <a16:creationId xmlns:a16="http://schemas.microsoft.com/office/drawing/2014/main" id="{EE1F1B7F-AF8A-B10F-05FC-6B8FD1213FB1}"/>
                  </a:ext>
                </a:extLst>
              </p:cNvPr>
              <p:cNvSpPr txBox="1"/>
              <p:nvPr/>
            </p:nvSpPr>
            <p:spPr>
              <a:xfrm rot="10800000">
                <a:off x="566074" y="4103343"/>
                <a:ext cx="2282753" cy="60441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600" b="1" i="0" u="none" strike="noStrike" kern="0" cap="none" spc="0" normalizeH="0" baseline="0" noProof="0" dirty="0">
                    <a:ln>
                      <a:noFill/>
                    </a:ln>
                    <a:solidFill>
                      <a:srgbClr val="FFFFFF"/>
                    </a:solidFill>
                    <a:effectLst/>
                    <a:uLnTx/>
                    <a:uFillTx/>
                    <a:latin typeface="Arial" panose="020B0604020202020204" pitchFamily="34" charset="0"/>
                    <a:ea typeface="MS Mincho" panose="02020609040205080304" pitchFamily="49" charset="-128"/>
                    <a:cs typeface="Vrinda" panose="020B0502040204020203" pitchFamily="34" charset="0"/>
                    <a:sym typeface="Arial"/>
                  </a:rPr>
                  <a:t>Unidad de análisis</a:t>
                </a:r>
                <a:endParaRPr kumimoji="0" lang="es-CO"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63" name="Google Shape;307;p20">
                <a:extLst>
                  <a:ext uri="{FF2B5EF4-FFF2-40B4-BE49-F238E27FC236}">
                    <a16:creationId xmlns:a16="http://schemas.microsoft.com/office/drawing/2014/main" id="{EAE85546-84B5-FB01-CD56-0D92E009D5BA}"/>
                  </a:ext>
                </a:extLst>
              </p:cNvPr>
              <p:cNvSpPr/>
              <p:nvPr/>
            </p:nvSpPr>
            <p:spPr>
              <a:xfrm rot="16200000">
                <a:off x="4138813" y="2885698"/>
                <a:ext cx="906495" cy="3075709"/>
              </a:xfrm>
              <a:prstGeom prst="round2SameRect">
                <a:avLst>
                  <a:gd name="adj1" fmla="val 0"/>
                  <a:gd name="adj2" fmla="val 0"/>
                </a:avLst>
              </a:prstGeom>
              <a:solidFill>
                <a:srgbClr val="71E2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1" i="0" u="none" strike="noStrike" kern="0" cap="none" spc="0" normalizeH="0" baseline="0" noProof="0">
                  <a:ln>
                    <a:noFill/>
                  </a:ln>
                  <a:solidFill>
                    <a:srgbClr val="FFFFFF"/>
                  </a:solidFill>
                  <a:effectLst/>
                  <a:uLnTx/>
                  <a:uFillTx/>
                  <a:latin typeface="Arial"/>
                  <a:cs typeface="Arial"/>
                  <a:sym typeface="Arial"/>
                </a:endParaRPr>
              </a:p>
            </p:txBody>
          </p:sp>
          <p:sp>
            <p:nvSpPr>
              <p:cNvPr id="64" name="Google Shape;309;p20">
                <a:extLst>
                  <a:ext uri="{FF2B5EF4-FFF2-40B4-BE49-F238E27FC236}">
                    <a16:creationId xmlns:a16="http://schemas.microsoft.com/office/drawing/2014/main" id="{408BB0F2-9462-21DB-A3D3-516FA4A745C2}"/>
                  </a:ext>
                </a:extLst>
              </p:cNvPr>
              <p:cNvSpPr txBox="1"/>
              <p:nvPr/>
            </p:nvSpPr>
            <p:spPr>
              <a:xfrm rot="10800000">
                <a:off x="3247652" y="4097751"/>
                <a:ext cx="2726716" cy="69019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600" b="1" kern="0" dirty="0">
                    <a:solidFill>
                      <a:srgbClr val="FFFFFF"/>
                    </a:solidFill>
                    <a:latin typeface="Arial" panose="020B0604020202020204" pitchFamily="34" charset="0"/>
                    <a:ea typeface="MS Mincho" panose="02020609040205080304" pitchFamily="49" charset="-128"/>
                    <a:cs typeface="Vrinda" panose="020B0502040204020203" pitchFamily="34" charset="0"/>
                    <a:sym typeface="Arial"/>
                  </a:rPr>
                  <a:t>Recolección de muestras</a:t>
                </a:r>
                <a:endParaRPr kumimoji="0" lang="es-CO"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67" name="Google Shape;307;p20">
                <a:extLst>
                  <a:ext uri="{FF2B5EF4-FFF2-40B4-BE49-F238E27FC236}">
                    <a16:creationId xmlns:a16="http://schemas.microsoft.com/office/drawing/2014/main" id="{B9BFC2F4-47CE-0E51-BA1B-7C5F11708534}"/>
                  </a:ext>
                </a:extLst>
              </p:cNvPr>
              <p:cNvSpPr/>
              <p:nvPr/>
            </p:nvSpPr>
            <p:spPr>
              <a:xfrm rot="16200000">
                <a:off x="7060314" y="3039905"/>
                <a:ext cx="906495" cy="2767292"/>
              </a:xfrm>
              <a:prstGeom prst="round2SameRect">
                <a:avLst>
                  <a:gd name="adj1" fmla="val 0"/>
                  <a:gd name="adj2" fmla="val 0"/>
                </a:avLst>
              </a:prstGeom>
              <a:solidFill>
                <a:srgbClr val="B791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Arial"/>
                  <a:cs typeface="Arial"/>
                  <a:sym typeface="Arial"/>
                </a:endParaRPr>
              </a:p>
            </p:txBody>
          </p:sp>
          <p:sp>
            <p:nvSpPr>
              <p:cNvPr id="68" name="Google Shape;309;p20">
                <a:extLst>
                  <a:ext uri="{FF2B5EF4-FFF2-40B4-BE49-F238E27FC236}">
                    <a16:creationId xmlns:a16="http://schemas.microsoft.com/office/drawing/2014/main" id="{7D169DE2-D50A-48C5-D2CB-C71CD81E858B}"/>
                  </a:ext>
                </a:extLst>
              </p:cNvPr>
              <p:cNvSpPr txBox="1"/>
              <p:nvPr/>
            </p:nvSpPr>
            <p:spPr>
              <a:xfrm rot="10800000">
                <a:off x="6246871" y="4121344"/>
                <a:ext cx="2623721" cy="604418"/>
              </a:xfrm>
              <a:prstGeom prst="rect">
                <a:avLst/>
              </a:prstGeom>
              <a:solidFill>
                <a:srgbClr val="B791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600" b="1" i="0" u="none" strike="noStrike" kern="0" cap="none" spc="0" normalizeH="0" baseline="0" noProof="0" dirty="0">
                    <a:ln>
                      <a:noFill/>
                    </a:ln>
                    <a:solidFill>
                      <a:srgbClr val="FFFFFF"/>
                    </a:solidFill>
                    <a:effectLst/>
                    <a:uLnTx/>
                    <a:uFillTx/>
                    <a:latin typeface="Arial" panose="020B0604020202020204" pitchFamily="34" charset="0"/>
                    <a:ea typeface="MS Mincho" panose="02020609040205080304" pitchFamily="49" charset="-128"/>
                    <a:cs typeface="Vrinda" panose="020B0502040204020203" pitchFamily="34" charset="0"/>
                    <a:sym typeface="Arial"/>
                  </a:rPr>
                  <a:t>Acci</a:t>
                </a:r>
                <a:r>
                  <a:rPr kumimoji="0" lang="es-ES_tradnl" sz="1600" b="1" i="0" u="none" strike="noStrike" kern="0" cap="none" spc="0" normalizeH="0" baseline="0" noProof="0" dirty="0">
                    <a:ln>
                      <a:noFill/>
                    </a:ln>
                    <a:solidFill>
                      <a:srgbClr val="FFFFFF"/>
                    </a:solidFill>
                    <a:effectLst/>
                    <a:highlight>
                      <a:srgbClr val="B791FF"/>
                    </a:highlight>
                    <a:uLnTx/>
                    <a:uFillTx/>
                    <a:latin typeface="Arial" panose="020B0604020202020204" pitchFamily="34" charset="0"/>
                    <a:ea typeface="MS Mincho" panose="02020609040205080304" pitchFamily="49" charset="-128"/>
                    <a:cs typeface="Vrinda" panose="020B0502040204020203" pitchFamily="34" charset="0"/>
                    <a:sym typeface="Arial"/>
                  </a:rPr>
                  <a:t>o</a:t>
                </a:r>
                <a:r>
                  <a:rPr kumimoji="0" lang="es-ES_tradnl" sz="1600" b="1" i="0" u="none" strike="noStrike" kern="0" cap="none" spc="0" normalizeH="0" baseline="0" noProof="0" dirty="0">
                    <a:ln>
                      <a:noFill/>
                    </a:ln>
                    <a:solidFill>
                      <a:srgbClr val="FFFFFF"/>
                    </a:solidFill>
                    <a:effectLst/>
                    <a:uLnTx/>
                    <a:uFillTx/>
                    <a:latin typeface="Arial" panose="020B0604020202020204" pitchFamily="34" charset="0"/>
                    <a:ea typeface="MS Mincho" panose="02020609040205080304" pitchFamily="49" charset="-128"/>
                    <a:cs typeface="Vrinda" panose="020B0502040204020203" pitchFamily="34" charset="0"/>
                    <a:sym typeface="Arial"/>
                  </a:rPr>
                  <a:t>nes de control</a:t>
                </a:r>
                <a:endParaRPr kumimoji="0" lang="es-CO"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69" name="Google Shape;315;p20">
                <a:extLst>
                  <a:ext uri="{FF2B5EF4-FFF2-40B4-BE49-F238E27FC236}">
                    <a16:creationId xmlns:a16="http://schemas.microsoft.com/office/drawing/2014/main" id="{2C6F205E-23E7-DB9D-CDDB-E7D699295B49}"/>
                  </a:ext>
                </a:extLst>
              </p:cNvPr>
              <p:cNvSpPr/>
              <p:nvPr/>
            </p:nvSpPr>
            <p:spPr>
              <a:xfrm rot="16200000">
                <a:off x="9939062" y="2928655"/>
                <a:ext cx="906490" cy="2989787"/>
              </a:xfrm>
              <a:prstGeom prst="round2SameRect">
                <a:avLst>
                  <a:gd name="adj1" fmla="val 0"/>
                  <a:gd name="adj2" fmla="val 50000"/>
                </a:avLst>
              </a:prstGeom>
              <a:solidFill>
                <a:srgbClr val="FDB6F4"/>
              </a:solidFill>
              <a:ln>
                <a:solidFill>
                  <a:srgbClr val="FDB6F4"/>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DB6F4"/>
                  </a:solidFill>
                  <a:effectLst/>
                  <a:uLnTx/>
                  <a:uFillTx/>
                  <a:latin typeface="Arial"/>
                  <a:cs typeface="Arial"/>
                  <a:sym typeface="Arial"/>
                </a:endParaRPr>
              </a:p>
            </p:txBody>
          </p:sp>
          <p:sp>
            <p:nvSpPr>
              <p:cNvPr id="70" name="Google Shape;317;p20">
                <a:extLst>
                  <a:ext uri="{FF2B5EF4-FFF2-40B4-BE49-F238E27FC236}">
                    <a16:creationId xmlns:a16="http://schemas.microsoft.com/office/drawing/2014/main" id="{AE11CCF8-1D36-7BAB-BA30-F2EFE8B22FD5}"/>
                  </a:ext>
                </a:extLst>
              </p:cNvPr>
              <p:cNvSpPr txBox="1"/>
              <p:nvPr/>
            </p:nvSpPr>
            <p:spPr>
              <a:xfrm rot="10800000">
                <a:off x="8987548" y="4103343"/>
                <a:ext cx="2706287" cy="60441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cs typeface="Arial"/>
                    <a:sym typeface="Arial"/>
                  </a:rPr>
                  <a:t>Periodicidad del reporte</a:t>
                </a:r>
                <a:endParaRPr kumimoji="0" lang="es-CO" sz="1600" b="1" i="0" u="none" strike="noStrike" kern="0" cap="none" spc="0" normalizeH="0" baseline="0" noProof="0" dirty="0">
                  <a:ln>
                    <a:noFill/>
                  </a:ln>
                  <a:solidFill>
                    <a:srgbClr val="FFFFFF"/>
                  </a:solidFill>
                  <a:effectLst/>
                  <a:uLnTx/>
                  <a:uFillTx/>
                  <a:latin typeface="Arial"/>
                  <a:cs typeface="Arial"/>
                  <a:sym typeface="Arial"/>
                </a:endParaRPr>
              </a:p>
            </p:txBody>
          </p:sp>
          <p:grpSp>
            <p:nvGrpSpPr>
              <p:cNvPr id="71" name="Grupo 70">
                <a:extLst>
                  <a:ext uri="{FF2B5EF4-FFF2-40B4-BE49-F238E27FC236}">
                    <a16:creationId xmlns:a16="http://schemas.microsoft.com/office/drawing/2014/main" id="{BFD2BA5F-EBE0-8C75-92F1-C9575A858CF1}"/>
                  </a:ext>
                </a:extLst>
              </p:cNvPr>
              <p:cNvGrpSpPr/>
              <p:nvPr/>
            </p:nvGrpSpPr>
            <p:grpSpPr>
              <a:xfrm>
                <a:off x="4143532" y="1803011"/>
                <a:ext cx="1184248" cy="1590181"/>
                <a:chOff x="4128670" y="2897043"/>
                <a:chExt cx="1169100" cy="1170000"/>
              </a:xfrm>
            </p:grpSpPr>
            <p:sp>
              <p:nvSpPr>
                <p:cNvPr id="93" name="Google Shape;1010;p21">
                  <a:extLst>
                    <a:ext uri="{FF2B5EF4-FFF2-40B4-BE49-F238E27FC236}">
                      <a16:creationId xmlns:a16="http://schemas.microsoft.com/office/drawing/2014/main" id="{3737099E-FE26-8233-FA93-EBE2724EF0BA}"/>
                    </a:ext>
                  </a:extLst>
                </p:cNvPr>
                <p:cNvSpPr/>
                <p:nvPr/>
              </p:nvSpPr>
              <p:spPr>
                <a:xfrm>
                  <a:off x="4128670" y="2897043"/>
                  <a:ext cx="1169100" cy="1170000"/>
                </a:xfrm>
                <a:prstGeom prst="ellipse">
                  <a:avLst/>
                </a:prstGeom>
                <a:solidFill>
                  <a:srgbClr val="71E2B9"/>
                </a:solidFill>
                <a:ln w="19050">
                  <a:solidFill>
                    <a:srgbClr val="015351"/>
                  </a:solidFill>
                  <a:prstDash val="sysDash"/>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4" name="Google Shape;1012;p21">
                  <a:extLst>
                    <a:ext uri="{FF2B5EF4-FFF2-40B4-BE49-F238E27FC236}">
                      <a16:creationId xmlns:a16="http://schemas.microsoft.com/office/drawing/2014/main" id="{A240F585-DFA2-F45B-D594-156643435D15}"/>
                    </a:ext>
                  </a:extLst>
                </p:cNvPr>
                <p:cNvSpPr/>
                <p:nvPr/>
              </p:nvSpPr>
              <p:spPr>
                <a:xfrm>
                  <a:off x="4254587" y="3041717"/>
                  <a:ext cx="929100" cy="917400"/>
                </a:xfrm>
                <a:prstGeom prst="ellipse">
                  <a:avLst/>
                </a:prstGeom>
                <a:solidFill>
                  <a:srgbClr val="FFFFFF"/>
                </a:solidFill>
                <a:ln w="19050" cap="flat" cmpd="sng">
                  <a:solidFill>
                    <a:srgbClr val="0153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3" name="Grupo 72">
                <a:extLst>
                  <a:ext uri="{FF2B5EF4-FFF2-40B4-BE49-F238E27FC236}">
                    <a16:creationId xmlns:a16="http://schemas.microsoft.com/office/drawing/2014/main" id="{A12865C1-CE35-06D2-2CAE-AB9F36992A31}"/>
                  </a:ext>
                </a:extLst>
              </p:cNvPr>
              <p:cNvGrpSpPr/>
              <p:nvPr/>
            </p:nvGrpSpPr>
            <p:grpSpPr>
              <a:xfrm>
                <a:off x="6981344" y="1827983"/>
                <a:ext cx="1184248" cy="1590181"/>
                <a:chOff x="6930185" y="2915417"/>
                <a:chExt cx="1169100" cy="1170000"/>
              </a:xfrm>
            </p:grpSpPr>
            <p:sp>
              <p:nvSpPr>
                <p:cNvPr id="84" name="Google Shape;1010;p21">
                  <a:extLst>
                    <a:ext uri="{FF2B5EF4-FFF2-40B4-BE49-F238E27FC236}">
                      <a16:creationId xmlns:a16="http://schemas.microsoft.com/office/drawing/2014/main" id="{69FF1C47-8F26-1635-0711-77C3E0C46890}"/>
                    </a:ext>
                  </a:extLst>
                </p:cNvPr>
                <p:cNvSpPr/>
                <p:nvPr/>
              </p:nvSpPr>
              <p:spPr>
                <a:xfrm>
                  <a:off x="6930185" y="2915417"/>
                  <a:ext cx="1169100" cy="1170000"/>
                </a:xfrm>
                <a:prstGeom prst="ellipse">
                  <a:avLst/>
                </a:prstGeom>
                <a:solidFill>
                  <a:srgbClr val="B791FF"/>
                </a:solidFill>
                <a:ln w="19050">
                  <a:solidFill>
                    <a:srgbClr val="548235"/>
                  </a:solidFill>
                  <a:prstDash val="sysDash"/>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B791FF"/>
                    </a:solidFill>
                    <a:effectLst/>
                    <a:highlight>
                      <a:srgbClr val="B791FF"/>
                    </a:highlight>
                    <a:uLnTx/>
                    <a:uFillTx/>
                    <a:latin typeface="Arial"/>
                    <a:ea typeface="+mn-ea"/>
                    <a:cs typeface="+mn-cs"/>
                    <a:sym typeface="Arial"/>
                  </a:endParaRPr>
                </a:p>
              </p:txBody>
            </p:sp>
            <p:sp>
              <p:nvSpPr>
                <p:cNvPr id="85" name="Google Shape;1012;p21">
                  <a:extLst>
                    <a:ext uri="{FF2B5EF4-FFF2-40B4-BE49-F238E27FC236}">
                      <a16:creationId xmlns:a16="http://schemas.microsoft.com/office/drawing/2014/main" id="{C18388E6-2093-B033-7758-D219D44BC049}"/>
                    </a:ext>
                  </a:extLst>
                </p:cNvPr>
                <p:cNvSpPr/>
                <p:nvPr/>
              </p:nvSpPr>
              <p:spPr>
                <a:xfrm>
                  <a:off x="7050186" y="3075966"/>
                  <a:ext cx="929100" cy="894032"/>
                </a:xfrm>
                <a:prstGeom prst="ellipse">
                  <a:avLst/>
                </a:prstGeom>
                <a:solidFill>
                  <a:srgbClr val="FFFFFF"/>
                </a:solidFill>
                <a:ln w="19050" cap="flat" cmpd="sng">
                  <a:solidFill>
                    <a:srgbClr val="5482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6" name="Grupo 75">
                <a:extLst>
                  <a:ext uri="{FF2B5EF4-FFF2-40B4-BE49-F238E27FC236}">
                    <a16:creationId xmlns:a16="http://schemas.microsoft.com/office/drawing/2014/main" id="{42FB16AB-C9D1-4E5B-33D8-29E0B9F2D21F}"/>
                  </a:ext>
                </a:extLst>
              </p:cNvPr>
              <p:cNvGrpSpPr/>
              <p:nvPr/>
            </p:nvGrpSpPr>
            <p:grpSpPr>
              <a:xfrm>
                <a:off x="945800" y="1827983"/>
                <a:ext cx="1184248" cy="1590181"/>
                <a:chOff x="966399" y="2915417"/>
                <a:chExt cx="1169100" cy="1170000"/>
              </a:xfrm>
            </p:grpSpPr>
            <p:sp>
              <p:nvSpPr>
                <p:cNvPr id="77" name="Google Shape;1010;p21">
                  <a:extLst>
                    <a:ext uri="{FF2B5EF4-FFF2-40B4-BE49-F238E27FC236}">
                      <a16:creationId xmlns:a16="http://schemas.microsoft.com/office/drawing/2014/main" id="{14B91733-FE25-CEBE-F856-422ED5D7126A}"/>
                    </a:ext>
                  </a:extLst>
                </p:cNvPr>
                <p:cNvSpPr/>
                <p:nvPr/>
              </p:nvSpPr>
              <p:spPr>
                <a:xfrm>
                  <a:off x="966399" y="2915417"/>
                  <a:ext cx="1169100" cy="1170000"/>
                </a:xfrm>
                <a:prstGeom prst="ellipse">
                  <a:avLst/>
                </a:prstGeom>
                <a:solidFill>
                  <a:srgbClr val="AEEAFE"/>
                </a:solidFill>
                <a:ln w="19050">
                  <a:solidFill>
                    <a:srgbClr val="06171E"/>
                  </a:solidFill>
                  <a:prstDash val="sysDash"/>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8" name="Google Shape;1012;p21">
                  <a:extLst>
                    <a:ext uri="{FF2B5EF4-FFF2-40B4-BE49-F238E27FC236}">
                      <a16:creationId xmlns:a16="http://schemas.microsoft.com/office/drawing/2014/main" id="{FEE30380-E9BE-EE80-A712-93F4F3033F93}"/>
                    </a:ext>
                  </a:extLst>
                </p:cNvPr>
                <p:cNvSpPr/>
                <p:nvPr/>
              </p:nvSpPr>
              <p:spPr>
                <a:xfrm>
                  <a:off x="1086399" y="3041717"/>
                  <a:ext cx="929100" cy="917400"/>
                </a:xfrm>
                <a:prstGeom prst="ellipse">
                  <a:avLst/>
                </a:prstGeom>
                <a:solidFill>
                  <a:srgbClr val="FFFFFF"/>
                </a:solidFill>
                <a:ln w="19050" cap="flat" cmpd="sng">
                  <a:solidFill>
                    <a:srgbClr val="0617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4" name="Google Shape;1010;p21">
              <a:extLst>
                <a:ext uri="{FF2B5EF4-FFF2-40B4-BE49-F238E27FC236}">
                  <a16:creationId xmlns:a16="http://schemas.microsoft.com/office/drawing/2014/main" id="{551DD0DC-DB81-8E21-89D5-A2451CDB5EEB}"/>
                </a:ext>
              </a:extLst>
            </p:cNvPr>
            <p:cNvSpPr/>
            <p:nvPr/>
          </p:nvSpPr>
          <p:spPr>
            <a:xfrm rot="10800000">
              <a:off x="1229601" y="2675266"/>
              <a:ext cx="1184248" cy="1455908"/>
            </a:xfrm>
            <a:prstGeom prst="ellipse">
              <a:avLst/>
            </a:prstGeom>
            <a:solidFill>
              <a:srgbClr val="FDB6F4"/>
            </a:solidFill>
            <a:ln w="19050">
              <a:solidFill>
                <a:srgbClr val="548235"/>
              </a:solidFill>
              <a:prstDash val="sysDash"/>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Google Shape;1012;p21">
              <a:extLst>
                <a:ext uri="{FF2B5EF4-FFF2-40B4-BE49-F238E27FC236}">
                  <a16:creationId xmlns:a16="http://schemas.microsoft.com/office/drawing/2014/main" id="{A755E7C6-5312-5BA4-3B68-CAE40C6FCA04}"/>
                </a:ext>
              </a:extLst>
            </p:cNvPr>
            <p:cNvSpPr/>
            <p:nvPr/>
          </p:nvSpPr>
          <p:spPr>
            <a:xfrm rot="10800000">
              <a:off x="1361897" y="2882126"/>
              <a:ext cx="941138" cy="1079590"/>
            </a:xfrm>
            <a:prstGeom prst="ellipse">
              <a:avLst/>
            </a:prstGeom>
            <a:solidFill>
              <a:srgbClr val="FFFFFF"/>
            </a:solidFill>
            <a:ln w="19050" cap="flat" cmpd="sng">
              <a:solidFill>
                <a:srgbClr val="5482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Imagen 7" descr="icono-casos-muestra-suero-adecuada.png">
              <a:extLst>
                <a:ext uri="{FF2B5EF4-FFF2-40B4-BE49-F238E27FC236}">
                  <a16:creationId xmlns:a16="http://schemas.microsoft.com/office/drawing/2014/main" id="{68B4FCB7-AC03-6F03-36D9-D8F082850FFA}"/>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51118" y="3136035"/>
              <a:ext cx="664008" cy="621471"/>
            </a:xfrm>
            <a:prstGeom prst="rect">
              <a:avLst/>
            </a:prstGeom>
          </p:spPr>
        </p:pic>
        <p:pic>
          <p:nvPicPr>
            <p:cNvPr id="10" name="Imagen 9" descr="icono-oportunidad-investigacion-campo.png">
              <a:extLst>
                <a:ext uri="{FF2B5EF4-FFF2-40B4-BE49-F238E27FC236}">
                  <a16:creationId xmlns:a16="http://schemas.microsoft.com/office/drawing/2014/main" id="{71A888E3-BEC5-9E6F-873E-93533084D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237" y="3114221"/>
              <a:ext cx="804022" cy="804022"/>
            </a:xfrm>
            <a:prstGeom prst="rect">
              <a:avLst/>
            </a:prstGeom>
          </p:spPr>
        </p:pic>
        <p:pic>
          <p:nvPicPr>
            <p:cNvPr id="11" name="Picture 49">
              <a:extLst>
                <a:ext uri="{FF2B5EF4-FFF2-40B4-BE49-F238E27FC236}">
                  <a16:creationId xmlns:a16="http://schemas.microsoft.com/office/drawing/2014/main" id="{368C0F3E-8F57-871B-36BD-8F4BFDA808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110" y="3103001"/>
              <a:ext cx="623888" cy="623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46">
              <a:extLst>
                <a:ext uri="{FF2B5EF4-FFF2-40B4-BE49-F238E27FC236}">
                  <a16:creationId xmlns:a16="http://schemas.microsoft.com/office/drawing/2014/main" id="{3176C700-86FB-3CDF-BB82-FD752D41E9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5024" y="3164099"/>
              <a:ext cx="587375" cy="58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 name="CuadroTexto 13">
            <a:extLst>
              <a:ext uri="{FF2B5EF4-FFF2-40B4-BE49-F238E27FC236}">
                <a16:creationId xmlns:a16="http://schemas.microsoft.com/office/drawing/2014/main" id="{8E14F82C-D615-A797-AED9-859BA394FEDB}"/>
              </a:ext>
            </a:extLst>
          </p:cNvPr>
          <p:cNvSpPr txBox="1"/>
          <p:nvPr/>
        </p:nvSpPr>
        <p:spPr>
          <a:xfrm>
            <a:off x="410976" y="4147755"/>
            <a:ext cx="2364333" cy="923330"/>
          </a:xfrm>
          <a:prstGeom prst="rect">
            <a:avLst/>
          </a:prstGeom>
          <a:noFill/>
        </p:spPr>
        <p:txBody>
          <a:bodyPr wrap="square" rtlCol="0">
            <a:spAutoFit/>
          </a:bodyPr>
          <a:lstStyle/>
          <a:p>
            <a:pPr algn="just"/>
            <a:r>
              <a:rPr lang="es-ES" sz="1400" b="1" dirty="0">
                <a:latin typeface="+mn-lt"/>
                <a:cs typeface="Arial" panose="020B0604020202020204" pitchFamily="34" charset="0"/>
              </a:rPr>
              <a:t>Notificación super inmediata</a:t>
            </a:r>
            <a:endParaRPr lang="es-ES" sz="1400" dirty="0">
              <a:latin typeface="+mn-lt"/>
              <a:cs typeface="Arial" panose="020B0604020202020204" pitchFamily="34" charset="0"/>
            </a:endParaRPr>
          </a:p>
          <a:p>
            <a:pPr algn="just"/>
            <a:r>
              <a:rPr lang="es-ES" sz="1400" dirty="0">
                <a:latin typeface="+mn-lt"/>
                <a:cs typeface="Arial" panose="020B0604020202020204" pitchFamily="34" charset="0"/>
              </a:rPr>
              <a:t>Rubéola (710)</a:t>
            </a:r>
          </a:p>
          <a:p>
            <a:pPr algn="just"/>
            <a:r>
              <a:rPr lang="es-ES" sz="1400" dirty="0">
                <a:latin typeface="+mn-lt"/>
                <a:cs typeface="Arial" panose="020B0604020202020204" pitchFamily="34" charset="0"/>
              </a:rPr>
              <a:t>Sarampión (730)</a:t>
            </a:r>
          </a:p>
          <a:p>
            <a:pPr algn="just"/>
            <a:endParaRPr lang="es-CO" sz="1200" dirty="0">
              <a:latin typeface="Arial" panose="020B0604020202020204" pitchFamily="34" charset="0"/>
              <a:cs typeface="Arial" panose="020B0604020202020204" pitchFamily="34" charset="0"/>
            </a:endParaRPr>
          </a:p>
        </p:txBody>
      </p:sp>
      <p:cxnSp>
        <p:nvCxnSpPr>
          <p:cNvPr id="15" name="Google Shape;312;p20">
            <a:extLst>
              <a:ext uri="{FF2B5EF4-FFF2-40B4-BE49-F238E27FC236}">
                <a16:creationId xmlns:a16="http://schemas.microsoft.com/office/drawing/2014/main" id="{CF666E13-F5A4-8B4F-2345-0098525345E9}"/>
              </a:ext>
            </a:extLst>
          </p:cNvPr>
          <p:cNvCxnSpPr>
            <a:cxnSpLocks/>
          </p:cNvCxnSpPr>
          <p:nvPr/>
        </p:nvCxnSpPr>
        <p:spPr>
          <a:xfrm flipV="1">
            <a:off x="2991263" y="4178038"/>
            <a:ext cx="0" cy="1810685"/>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CuadroTexto 16">
            <a:extLst>
              <a:ext uri="{FF2B5EF4-FFF2-40B4-BE49-F238E27FC236}">
                <a16:creationId xmlns:a16="http://schemas.microsoft.com/office/drawing/2014/main" id="{51DF6E1B-7B54-0970-44BF-9918DF6E3B5E}"/>
              </a:ext>
            </a:extLst>
          </p:cNvPr>
          <p:cNvSpPr txBox="1"/>
          <p:nvPr/>
        </p:nvSpPr>
        <p:spPr>
          <a:xfrm>
            <a:off x="3029138" y="4205192"/>
            <a:ext cx="2485195" cy="2462213"/>
          </a:xfrm>
          <a:prstGeom prst="rect">
            <a:avLst/>
          </a:prstGeom>
          <a:noFill/>
        </p:spPr>
        <p:txBody>
          <a:bodyPr wrap="square" rtlCol="0">
            <a:spAutoFit/>
          </a:bodyPr>
          <a:lstStyle/>
          <a:p>
            <a:pPr marL="285750" indent="-285750" algn="just">
              <a:buFont typeface="Arial" panose="020B0604020202020204" pitchFamily="34" charset="0"/>
              <a:buChar char="•"/>
            </a:pPr>
            <a:r>
              <a:rPr lang="es-MX" sz="1400" dirty="0">
                <a:latin typeface="+mn-lt"/>
                <a:cs typeface="Arial" panose="020B0604020202020204" pitchFamily="34" charset="0"/>
              </a:rPr>
              <a:t>Aislamiento Respiratorio pte 4- 7 dias</a:t>
            </a:r>
          </a:p>
          <a:p>
            <a:pPr marL="285750" indent="-285750" algn="just">
              <a:buFont typeface="Arial" panose="020B0604020202020204" pitchFamily="34" charset="0"/>
              <a:buChar char="•"/>
            </a:pPr>
            <a:r>
              <a:rPr lang="es-MX" sz="1400" dirty="0">
                <a:latin typeface="+mn-lt"/>
                <a:cs typeface="Arial" panose="020B0604020202020204" pitchFamily="34" charset="0"/>
              </a:rPr>
              <a:t>IEC oportuna durante las primeras 48 horas después de notificados.</a:t>
            </a:r>
          </a:p>
          <a:p>
            <a:pPr marL="285750" indent="-285750" algn="just">
              <a:buFont typeface="Arial" panose="020B0604020202020204" pitchFamily="34" charset="0"/>
              <a:buChar char="•"/>
            </a:pPr>
            <a:r>
              <a:rPr lang="es-MX" sz="1400" dirty="0">
                <a:latin typeface="+mn-lt"/>
                <a:cs typeface="Arial" panose="020B0604020202020204" pitchFamily="34" charset="0"/>
              </a:rPr>
              <a:t>BAI</a:t>
            </a:r>
          </a:p>
          <a:p>
            <a:pPr marL="285750" indent="-285750" algn="just">
              <a:buFont typeface="Arial" panose="020B0604020202020204" pitchFamily="34" charset="0"/>
              <a:buChar char="•"/>
            </a:pPr>
            <a:r>
              <a:rPr lang="es-MX" sz="1400" dirty="0">
                <a:latin typeface="+mn-lt"/>
                <a:cs typeface="Arial" panose="020B0604020202020204" pitchFamily="34" charset="0"/>
              </a:rPr>
              <a:t>BAC ( cubrir 5 manzanas)</a:t>
            </a:r>
          </a:p>
          <a:p>
            <a:pPr marL="285750" indent="-285750" algn="just">
              <a:buFont typeface="Arial" panose="020B0604020202020204" pitchFamily="34" charset="0"/>
              <a:buChar char="•"/>
            </a:pPr>
            <a:r>
              <a:rPr lang="es-MX" sz="1400" dirty="0">
                <a:latin typeface="+mn-lt"/>
                <a:cs typeface="Arial" panose="020B0604020202020204" pitchFamily="34" charset="0"/>
              </a:rPr>
              <a:t>MRV para SR.</a:t>
            </a:r>
          </a:p>
          <a:p>
            <a:pPr marL="285750" indent="-285750" algn="just">
              <a:buFont typeface="Arial" panose="020B0604020202020204" pitchFamily="34" charset="0"/>
              <a:buChar char="•"/>
            </a:pPr>
            <a:r>
              <a:rPr lang="es-MX" sz="1400" dirty="0">
                <a:latin typeface="+mn-lt"/>
                <a:cs typeface="Arial" panose="020B0604020202020204" pitchFamily="34" charset="0"/>
              </a:rPr>
              <a:t>Barrido vacunal</a:t>
            </a:r>
          </a:p>
          <a:p>
            <a:pPr marL="285750" indent="-285750" algn="just">
              <a:buFont typeface="Arial" panose="020B0604020202020204" pitchFamily="34" charset="0"/>
              <a:buChar char="•"/>
            </a:pPr>
            <a:r>
              <a:rPr lang="es-MX" sz="1400" dirty="0">
                <a:latin typeface="+mn-lt"/>
                <a:cs typeface="Arial" panose="020B0604020202020204" pitchFamily="34" charset="0"/>
              </a:rPr>
              <a:t>Seguimiento de contactos durante 30 días.</a:t>
            </a:r>
          </a:p>
        </p:txBody>
      </p:sp>
      <p:cxnSp>
        <p:nvCxnSpPr>
          <p:cNvPr id="20" name="Google Shape;312;p20">
            <a:extLst>
              <a:ext uri="{FF2B5EF4-FFF2-40B4-BE49-F238E27FC236}">
                <a16:creationId xmlns:a16="http://schemas.microsoft.com/office/drawing/2014/main" id="{A33AD837-A95F-0F08-49D6-994E9E982602}"/>
              </a:ext>
            </a:extLst>
          </p:cNvPr>
          <p:cNvCxnSpPr>
            <a:cxnSpLocks/>
          </p:cNvCxnSpPr>
          <p:nvPr/>
        </p:nvCxnSpPr>
        <p:spPr>
          <a:xfrm flipV="1">
            <a:off x="5635815" y="4274192"/>
            <a:ext cx="0" cy="1830407"/>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Google Shape;304;p20">
            <a:extLst>
              <a:ext uri="{FF2B5EF4-FFF2-40B4-BE49-F238E27FC236}">
                <a16:creationId xmlns:a16="http://schemas.microsoft.com/office/drawing/2014/main" id="{22BC1ADA-4E6F-FA6D-6DEF-BAE871CDBCF9}"/>
              </a:ext>
            </a:extLst>
          </p:cNvPr>
          <p:cNvCxnSpPr>
            <a:cxnSpLocks/>
          </p:cNvCxnSpPr>
          <p:nvPr/>
        </p:nvCxnSpPr>
        <p:spPr>
          <a:xfrm flipV="1">
            <a:off x="8626504" y="4371255"/>
            <a:ext cx="0" cy="1865262"/>
          </a:xfrm>
          <a:prstGeom prst="straightConnector1">
            <a:avLst/>
          </a:prstGeom>
          <a:ln w="9525" cap="flat" cmpd="sng" algn="ctr">
            <a:solidFill>
              <a:srgbClr val="8C2A8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CuadroTexto 26">
            <a:extLst>
              <a:ext uri="{FF2B5EF4-FFF2-40B4-BE49-F238E27FC236}">
                <a16:creationId xmlns:a16="http://schemas.microsoft.com/office/drawing/2014/main" id="{ABC7B579-A451-B41F-2A45-5616C07F3611}"/>
              </a:ext>
            </a:extLst>
          </p:cNvPr>
          <p:cNvSpPr txBox="1"/>
          <p:nvPr/>
        </p:nvSpPr>
        <p:spPr>
          <a:xfrm>
            <a:off x="8697419" y="4134829"/>
            <a:ext cx="2735396" cy="1969770"/>
          </a:xfrm>
          <a:prstGeom prst="rect">
            <a:avLst/>
          </a:prstGeom>
          <a:noFill/>
        </p:spPr>
        <p:txBody>
          <a:bodyPr wrap="square" rtlCol="0">
            <a:spAutoFit/>
          </a:bodyPr>
          <a:lstStyle/>
          <a:p>
            <a:pPr algn="just"/>
            <a:endParaRPr lang="es-ES" sz="13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400" dirty="0"/>
              <a:t>Muerte </a:t>
            </a:r>
          </a:p>
          <a:p>
            <a:pPr marL="285750" indent="-285750" algn="just">
              <a:buFont typeface="Arial" panose="020B0604020202020204" pitchFamily="34" charset="0"/>
              <a:buChar char="•"/>
            </a:pPr>
            <a:r>
              <a:rPr lang="es-ES" sz="1400" dirty="0"/>
              <a:t>Casos sospechosos sin muestra, con IgM positiva o dudosa con segunda muestra fallida. </a:t>
            </a:r>
            <a:endParaRPr lang="es-ES" sz="13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300" dirty="0">
                <a:latin typeface="Arial" panose="020B0604020202020204" pitchFamily="34" charset="0"/>
                <a:cs typeface="Arial" panose="020B0604020202020204" pitchFamily="34" charset="0"/>
              </a:rPr>
              <a:t>Plazo de envío de 8 semanas a partir de la notificación.</a:t>
            </a:r>
          </a:p>
          <a:p>
            <a:pPr marL="285750" indent="-285750" algn="just">
              <a:buFont typeface="Arial" panose="020B0604020202020204" pitchFamily="34" charset="0"/>
              <a:buChar char="•"/>
            </a:pPr>
            <a:endParaRPr lang="es-ES" sz="13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979570E-2542-5FF5-4340-A9053892C0E8}"/>
              </a:ext>
            </a:extLst>
          </p:cNvPr>
          <p:cNvSpPr txBox="1"/>
          <p:nvPr/>
        </p:nvSpPr>
        <p:spPr>
          <a:xfrm>
            <a:off x="5858668" y="4053297"/>
            <a:ext cx="2300219" cy="938719"/>
          </a:xfrm>
          <a:prstGeom prst="rect">
            <a:avLst/>
          </a:prstGeom>
          <a:noFill/>
        </p:spPr>
        <p:txBody>
          <a:bodyPr wrap="square" rtlCol="0">
            <a:spAutoFit/>
          </a:bodyPr>
          <a:lstStyle/>
          <a:p>
            <a:pPr algn="just"/>
            <a:endParaRPr lang="es-ES" sz="13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400" dirty="0"/>
              <a:t>Suero</a:t>
            </a:r>
          </a:p>
          <a:p>
            <a:pPr marL="285750" indent="-285750" algn="just">
              <a:buFont typeface="Arial" panose="020B0604020202020204" pitchFamily="34" charset="0"/>
              <a:buChar char="•"/>
            </a:pPr>
            <a:r>
              <a:rPr lang="es-ES" sz="1400" dirty="0"/>
              <a:t>Hisopado nasofaríngeo</a:t>
            </a:r>
          </a:p>
          <a:p>
            <a:pPr marL="285750" indent="-285750" algn="just">
              <a:buFont typeface="Arial" panose="020B0604020202020204" pitchFamily="34" charset="0"/>
              <a:buChar char="•"/>
            </a:pPr>
            <a:r>
              <a:rPr lang="es-ES" sz="1400" dirty="0"/>
              <a:t>Orina</a:t>
            </a:r>
          </a:p>
        </p:txBody>
      </p:sp>
      <p:pic>
        <p:nvPicPr>
          <p:cNvPr id="6" name="Imagen 5">
            <a:extLst>
              <a:ext uri="{FF2B5EF4-FFF2-40B4-BE49-F238E27FC236}">
                <a16:creationId xmlns:a16="http://schemas.microsoft.com/office/drawing/2014/main" id="{1B0D4F3D-C0D5-8E11-6F87-DFE74ABCCD88}"/>
              </a:ext>
            </a:extLst>
          </p:cNvPr>
          <p:cNvPicPr>
            <a:picLocks noChangeAspect="1"/>
          </p:cNvPicPr>
          <p:nvPr/>
        </p:nvPicPr>
        <p:blipFill>
          <a:blip r:embed="rId6"/>
          <a:stretch>
            <a:fillRect/>
          </a:stretch>
        </p:blipFill>
        <p:spPr>
          <a:xfrm>
            <a:off x="5697794" y="4949900"/>
            <a:ext cx="2857795" cy="1458954"/>
          </a:xfrm>
          <a:prstGeom prst="rect">
            <a:avLst/>
          </a:prstGeom>
        </p:spPr>
      </p:pic>
      <p:sp>
        <p:nvSpPr>
          <p:cNvPr id="9" name="CuadroTexto 8">
            <a:extLst>
              <a:ext uri="{FF2B5EF4-FFF2-40B4-BE49-F238E27FC236}">
                <a16:creationId xmlns:a16="http://schemas.microsoft.com/office/drawing/2014/main" id="{C8671B7C-688F-B73B-BBA2-86631EEADAA7}"/>
              </a:ext>
            </a:extLst>
          </p:cNvPr>
          <p:cNvSpPr txBox="1"/>
          <p:nvPr/>
        </p:nvSpPr>
        <p:spPr>
          <a:xfrm>
            <a:off x="388852" y="4986880"/>
            <a:ext cx="2532982" cy="1384995"/>
          </a:xfrm>
          <a:prstGeom prst="rect">
            <a:avLst/>
          </a:prstGeom>
          <a:noFill/>
        </p:spPr>
        <p:txBody>
          <a:bodyPr wrap="square">
            <a:spAutoFit/>
          </a:bodyPr>
          <a:lstStyle/>
          <a:p>
            <a:pPr algn="just"/>
            <a:r>
              <a:rPr lang="es-ES" sz="1400" b="1" dirty="0">
                <a:latin typeface="+mn-lt"/>
                <a:cs typeface="Arial" panose="020B0604020202020204" pitchFamily="34" charset="0"/>
              </a:rPr>
              <a:t>Nota:</a:t>
            </a:r>
            <a:r>
              <a:rPr lang="es-ES" sz="1400" dirty="0">
                <a:latin typeface="+mn-lt"/>
                <a:cs typeface="Arial" panose="020B0604020202020204" pitchFamily="34" charset="0"/>
              </a:rPr>
              <a:t> Gestante que no cumple con definición de caso sospechoso, no se debe notificar ni recolectar muestra para la vigilancia en salud pública. </a:t>
            </a:r>
            <a:endParaRPr lang="es-CO" sz="1400" dirty="0">
              <a:latin typeface="+mn-lt"/>
              <a:cs typeface="Arial" panose="020B0604020202020204" pitchFamily="34" charset="0"/>
            </a:endParaRPr>
          </a:p>
        </p:txBody>
      </p:sp>
      <p:pic>
        <p:nvPicPr>
          <p:cNvPr id="21" name="Imagen 20">
            <a:extLst>
              <a:ext uri="{FF2B5EF4-FFF2-40B4-BE49-F238E27FC236}">
                <a16:creationId xmlns:a16="http://schemas.microsoft.com/office/drawing/2014/main" id="{09B8AB74-31C0-6C42-D9C7-72CF780822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22" name="Imagen 21">
            <a:extLst>
              <a:ext uri="{FF2B5EF4-FFF2-40B4-BE49-F238E27FC236}">
                <a16:creationId xmlns:a16="http://schemas.microsoft.com/office/drawing/2014/main" id="{7C544D84-DFD8-09B1-5ABA-7A07CE9D3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47" name="Imagen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48" name="Imagen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776702115"/>
      </p:ext>
    </p:extLst>
  </p:cSld>
  <p:clrMapOvr>
    <a:masterClrMapping/>
  </p:clrMapOvr>
  <mc:AlternateContent xmlns:mc="http://schemas.openxmlformats.org/markup-compatibility/2006" xmlns:p14="http://schemas.microsoft.com/office/powerpoint/2010/main">
    <mc:Choice Requires="p14">
      <p:transition spd="slow" p14:dur="2000" advTm="49909"/>
    </mc:Choice>
    <mc:Fallback xmlns="">
      <p:transition spd="slow" advTm="49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7" grpId="0"/>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930402-3C42-AFF2-8B0C-A4B7D1836B26}"/>
              </a:ext>
            </a:extLst>
          </p:cNvPr>
          <p:cNvSpPr txBox="1"/>
          <p:nvPr/>
        </p:nvSpPr>
        <p:spPr>
          <a:xfrm>
            <a:off x="2453945" y="1063333"/>
            <a:ext cx="7284110" cy="461665"/>
          </a:xfrm>
          <a:prstGeom prst="rect">
            <a:avLst/>
          </a:prstGeom>
          <a:noFill/>
        </p:spPr>
        <p:txBody>
          <a:bodyPr wrap="none" rtlCol="0">
            <a:spAutoFit/>
          </a:bodyPr>
          <a:lstStyle/>
          <a:p>
            <a:r>
              <a:rPr lang="es-CO" sz="2400" b="1" dirty="0">
                <a:latin typeface="Arial Narrow" panose="020B0606020202030204" pitchFamily="34" charset="0"/>
              </a:rPr>
              <a:t>VIGILANCIA BASADA EN LA COMUNIDAD ( VBC ) INS 2023</a:t>
            </a:r>
          </a:p>
        </p:txBody>
      </p:sp>
      <p:pic>
        <p:nvPicPr>
          <p:cNvPr id="3" name="Imagen 2">
            <a:extLst>
              <a:ext uri="{FF2B5EF4-FFF2-40B4-BE49-F238E27FC236}">
                <a16:creationId xmlns:a16="http://schemas.microsoft.com/office/drawing/2014/main" id="{F61E866E-78C8-F061-8681-56CF1E1E6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4" name="Imagen 3">
            <a:extLst>
              <a:ext uri="{FF2B5EF4-FFF2-40B4-BE49-F238E27FC236}">
                <a16:creationId xmlns:a16="http://schemas.microsoft.com/office/drawing/2014/main" id="{9808E287-6E38-56B6-0D52-45BA87308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
        <p:nvSpPr>
          <p:cNvPr id="6" name="CuadroTexto 5">
            <a:extLst>
              <a:ext uri="{FF2B5EF4-FFF2-40B4-BE49-F238E27FC236}">
                <a16:creationId xmlns:a16="http://schemas.microsoft.com/office/drawing/2014/main" id="{41937BC8-17DB-62F6-3113-AB8D25F32271}"/>
              </a:ext>
            </a:extLst>
          </p:cNvPr>
          <p:cNvSpPr txBox="1"/>
          <p:nvPr/>
        </p:nvSpPr>
        <p:spPr>
          <a:xfrm>
            <a:off x="1239864" y="1752406"/>
            <a:ext cx="10166888" cy="2308324"/>
          </a:xfrm>
          <a:prstGeom prst="rect">
            <a:avLst/>
          </a:prstGeom>
          <a:noFill/>
        </p:spPr>
        <p:txBody>
          <a:bodyPr wrap="square">
            <a:spAutoFit/>
          </a:bodyPr>
          <a:lstStyle/>
          <a:p>
            <a:pPr algn="just"/>
            <a:r>
              <a:rPr lang="es-ES" sz="2400" dirty="0"/>
              <a:t>Una persona de cualquier edad que presente </a:t>
            </a:r>
            <a:r>
              <a:rPr lang="es-ES" sz="2400" u="sng" dirty="0"/>
              <a:t>fiebre y exantema </a:t>
            </a:r>
            <a:r>
              <a:rPr lang="es-ES" sz="2400" dirty="0"/>
              <a:t>(erupción cutánea) maculopapular generalizado (que afecta a todo el cuerpo) y puede estar acompañado de alguno de los siguientes síntomas: tos, rinorrea (secreción nasal) o conjuntivitis (inflamación del ojo), especialmente si esa persona ha estado  expuesta a alguien con sarampión en los últimos 21 días y rubéola en los últimos 23 días.</a:t>
            </a:r>
            <a:endParaRPr lang="es-CO" sz="2400" dirty="0"/>
          </a:p>
        </p:txBody>
      </p:sp>
      <p:sp>
        <p:nvSpPr>
          <p:cNvPr id="8" name="CuadroTexto 7">
            <a:extLst>
              <a:ext uri="{FF2B5EF4-FFF2-40B4-BE49-F238E27FC236}">
                <a16:creationId xmlns:a16="http://schemas.microsoft.com/office/drawing/2014/main" id="{577CAC83-347F-813C-7C3A-5D419C3AB568}"/>
              </a:ext>
            </a:extLst>
          </p:cNvPr>
          <p:cNvSpPr txBox="1"/>
          <p:nvPr/>
        </p:nvSpPr>
        <p:spPr>
          <a:xfrm>
            <a:off x="2983699" y="4892606"/>
            <a:ext cx="6098582" cy="1631216"/>
          </a:xfrm>
          <a:prstGeom prst="rect">
            <a:avLst/>
          </a:prstGeom>
          <a:noFill/>
        </p:spPr>
        <p:txBody>
          <a:bodyPr wrap="square">
            <a:spAutoFit/>
          </a:bodyPr>
          <a:lstStyle/>
          <a:p>
            <a:pPr algn="ctr"/>
            <a:r>
              <a:rPr lang="es-ES" sz="2000" dirty="0"/>
              <a:t>La Red de Vigilancia Epidemiológica Basada en Comunidad </a:t>
            </a:r>
            <a:r>
              <a:rPr lang="es-ES" sz="2000" b="1" u="sng" dirty="0">
                <a:solidFill>
                  <a:srgbClr val="FF0000"/>
                </a:solidFill>
              </a:rPr>
              <a:t>(REVCom: profesores, madres lideres) </a:t>
            </a:r>
            <a:r>
              <a:rPr lang="es-ES" sz="2000" dirty="0"/>
              <a:t>está conformada por vigías y gestores comunitarios, quienes son los encargados de llevar a cabo esta vigilancia comunitaria de SR</a:t>
            </a:r>
            <a:endParaRPr lang="es-CO" sz="2000" dirty="0"/>
          </a:p>
        </p:txBody>
      </p:sp>
    </p:spTree>
    <p:extLst>
      <p:ext uri="{BB962C8B-B14F-4D97-AF65-F5344CB8AC3E}">
        <p14:creationId xmlns:p14="http://schemas.microsoft.com/office/powerpoint/2010/main" val="331357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9;p20">
            <a:extLst>
              <a:ext uri="{FF2B5EF4-FFF2-40B4-BE49-F238E27FC236}">
                <a16:creationId xmlns:a16="http://schemas.microsoft.com/office/drawing/2014/main" id="{37E34413-36DF-3DAD-8A49-8D2C630D21B9}"/>
              </a:ext>
            </a:extLst>
          </p:cNvPr>
          <p:cNvSpPr txBox="1">
            <a:spLocks noGrp="1"/>
          </p:cNvSpPr>
          <p:nvPr>
            <p:ph type="title" idx="4294967295"/>
          </p:nvPr>
        </p:nvSpPr>
        <p:spPr>
          <a:xfrm>
            <a:off x="0" y="271463"/>
            <a:ext cx="11315700" cy="1019175"/>
          </a:xfrm>
          <a:prstGeom prst="rect">
            <a:avLst/>
          </a:prstGeom>
          <a:noFill/>
          <a:ln>
            <a:noFill/>
          </a:ln>
        </p:spPr>
        <p:txBody>
          <a:bodyPr spcFirstLastPara="1" wrap="square" lIns="91425" tIns="45700" rIns="91425" bIns="45700" anchor="t" anchorCtr="0">
            <a:normAutofit/>
          </a:bodyPr>
          <a:lstStyle/>
          <a:p>
            <a:pPr lvl="0" algn="ctr">
              <a:lnSpc>
                <a:spcPct val="115000"/>
              </a:lnSpc>
              <a:spcBef>
                <a:spcPts val="0"/>
              </a:spcBef>
              <a:buClr>
                <a:schemeClr val="dk1"/>
              </a:buClr>
              <a:buSzPts val="1100"/>
            </a:pPr>
            <a:r>
              <a:rPr lang="es-CO" sz="2400" b="1" dirty="0">
                <a:solidFill>
                  <a:srgbClr val="00B0F0"/>
                </a:solidFill>
                <a:latin typeface="Arial" panose="020B0604020202020204" pitchFamily="34" charset="0"/>
                <a:cs typeface="Arial" panose="020B0604020202020204" pitchFamily="34" charset="0"/>
              </a:rPr>
              <a:t>Periodicidad del reporte</a:t>
            </a:r>
          </a:p>
        </p:txBody>
      </p:sp>
      <p:pic>
        <p:nvPicPr>
          <p:cNvPr id="21" name="Imagen 20">
            <a:extLst>
              <a:ext uri="{FF2B5EF4-FFF2-40B4-BE49-F238E27FC236}">
                <a16:creationId xmlns:a16="http://schemas.microsoft.com/office/drawing/2014/main" id="{09B8AB74-31C0-6C42-D9C7-72CF780822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22" name="Imagen 21">
            <a:extLst>
              <a:ext uri="{FF2B5EF4-FFF2-40B4-BE49-F238E27FC236}">
                <a16:creationId xmlns:a16="http://schemas.microsoft.com/office/drawing/2014/main" id="{7C544D84-DFD8-09B1-5ABA-7A07CE9D3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grpSp>
        <p:nvGrpSpPr>
          <p:cNvPr id="29" name="Google Shape;602;p36">
            <a:extLst>
              <a:ext uri="{FF2B5EF4-FFF2-40B4-BE49-F238E27FC236}">
                <a16:creationId xmlns:a16="http://schemas.microsoft.com/office/drawing/2014/main" id="{267E7D3E-056E-F36E-E789-0666B7B4DCF0}"/>
              </a:ext>
            </a:extLst>
          </p:cNvPr>
          <p:cNvGrpSpPr/>
          <p:nvPr/>
        </p:nvGrpSpPr>
        <p:grpSpPr>
          <a:xfrm>
            <a:off x="598226" y="1899071"/>
            <a:ext cx="204486" cy="3700301"/>
            <a:chOff x="705952" y="1036301"/>
            <a:chExt cx="204486" cy="3700301"/>
          </a:xfrm>
        </p:grpSpPr>
        <p:sp>
          <p:nvSpPr>
            <p:cNvPr id="30" name="Google Shape;603;p36">
              <a:extLst>
                <a:ext uri="{FF2B5EF4-FFF2-40B4-BE49-F238E27FC236}">
                  <a16:creationId xmlns:a16="http://schemas.microsoft.com/office/drawing/2014/main" id="{1561810E-E8E9-CD8F-54B4-4AC1FDCFC0F8}"/>
                </a:ext>
              </a:extLst>
            </p:cNvPr>
            <p:cNvSpPr/>
            <p:nvPr/>
          </p:nvSpPr>
          <p:spPr>
            <a:xfrm>
              <a:off x="751938" y="1935839"/>
              <a:ext cx="112500" cy="899700"/>
            </a:xfrm>
            <a:prstGeom prst="roundRect">
              <a:avLst>
                <a:gd name="adj" fmla="val 50000"/>
              </a:avLst>
            </a:prstGeom>
            <a:solidFill>
              <a:srgbClr val="B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04;p36">
              <a:extLst>
                <a:ext uri="{FF2B5EF4-FFF2-40B4-BE49-F238E27FC236}">
                  <a16:creationId xmlns:a16="http://schemas.microsoft.com/office/drawing/2014/main" id="{6450CE59-2EEF-C845-B95C-E7731B5905A8}"/>
                </a:ext>
              </a:extLst>
            </p:cNvPr>
            <p:cNvSpPr/>
            <p:nvPr/>
          </p:nvSpPr>
          <p:spPr>
            <a:xfrm>
              <a:off x="751938" y="2835378"/>
              <a:ext cx="112500" cy="899700"/>
            </a:xfrm>
            <a:prstGeom prst="roundRect">
              <a:avLst>
                <a:gd name="adj" fmla="val 50000"/>
              </a:avLst>
            </a:prstGeom>
            <a:solidFill>
              <a:srgbClr val="71E2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05;p36">
              <a:extLst>
                <a:ext uri="{FF2B5EF4-FFF2-40B4-BE49-F238E27FC236}">
                  <a16:creationId xmlns:a16="http://schemas.microsoft.com/office/drawing/2014/main" id="{AA3AD916-39E6-9EBC-BBA0-2BA5D6808126}"/>
                </a:ext>
              </a:extLst>
            </p:cNvPr>
            <p:cNvSpPr/>
            <p:nvPr/>
          </p:nvSpPr>
          <p:spPr>
            <a:xfrm>
              <a:off x="751938" y="3734917"/>
              <a:ext cx="112500" cy="899700"/>
            </a:xfrm>
            <a:prstGeom prst="roundRect">
              <a:avLst>
                <a:gd name="adj" fmla="val 50000"/>
              </a:avLst>
            </a:pr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06;p36">
              <a:extLst>
                <a:ext uri="{FF2B5EF4-FFF2-40B4-BE49-F238E27FC236}">
                  <a16:creationId xmlns:a16="http://schemas.microsoft.com/office/drawing/2014/main" id="{57188851-4849-17EA-E209-017CDB779034}"/>
                </a:ext>
              </a:extLst>
            </p:cNvPr>
            <p:cNvSpPr/>
            <p:nvPr/>
          </p:nvSpPr>
          <p:spPr>
            <a:xfrm rot="-5400000" flipH="1">
              <a:off x="705946" y="1833748"/>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D9A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p36">
              <a:extLst>
                <a:ext uri="{FF2B5EF4-FFF2-40B4-BE49-F238E27FC236}">
                  <a16:creationId xmlns:a16="http://schemas.microsoft.com/office/drawing/2014/main" id="{336BEC67-8934-8436-2D42-909415D3C8FE}"/>
                </a:ext>
              </a:extLst>
            </p:cNvPr>
            <p:cNvSpPr/>
            <p:nvPr/>
          </p:nvSpPr>
          <p:spPr>
            <a:xfrm>
              <a:off x="751938" y="1036301"/>
              <a:ext cx="112500" cy="899700"/>
            </a:xfrm>
            <a:prstGeom prst="roundRect">
              <a:avLst>
                <a:gd name="adj" fmla="val 50000"/>
              </a:avLst>
            </a:prstGeom>
            <a:solidFill>
              <a:srgbClr val="FD9A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p36">
              <a:extLst>
                <a:ext uri="{FF2B5EF4-FFF2-40B4-BE49-F238E27FC236}">
                  <a16:creationId xmlns:a16="http://schemas.microsoft.com/office/drawing/2014/main" id="{AC96C3D1-7426-1BCF-2C61-EF8A58405172}"/>
                </a:ext>
              </a:extLst>
            </p:cNvPr>
            <p:cNvSpPr/>
            <p:nvPr/>
          </p:nvSpPr>
          <p:spPr>
            <a:xfrm rot="-5400000" flipH="1">
              <a:off x="705946" y="27332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B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9;p36">
              <a:extLst>
                <a:ext uri="{FF2B5EF4-FFF2-40B4-BE49-F238E27FC236}">
                  <a16:creationId xmlns:a16="http://schemas.microsoft.com/office/drawing/2014/main" id="{0C9B6AD2-C7C4-20D2-8306-05DF1E9379C4}"/>
                </a:ext>
              </a:extLst>
            </p:cNvPr>
            <p:cNvSpPr/>
            <p:nvPr/>
          </p:nvSpPr>
          <p:spPr>
            <a:xfrm rot="-5400000" flipH="1">
              <a:off x="705946" y="363266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71E2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10;p36">
              <a:extLst>
                <a:ext uri="{FF2B5EF4-FFF2-40B4-BE49-F238E27FC236}">
                  <a16:creationId xmlns:a16="http://schemas.microsoft.com/office/drawing/2014/main" id="{0D144CE2-0A78-1609-16D3-C935434DEDE5}"/>
                </a:ext>
              </a:extLst>
            </p:cNvPr>
            <p:cNvSpPr/>
            <p:nvPr/>
          </p:nvSpPr>
          <p:spPr>
            <a:xfrm rot="-5400000" flipH="1">
              <a:off x="705946" y="45321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rupo 37">
            <a:extLst>
              <a:ext uri="{FF2B5EF4-FFF2-40B4-BE49-F238E27FC236}">
                <a16:creationId xmlns:a16="http://schemas.microsoft.com/office/drawing/2014/main" id="{53E4E5C2-A783-D0C5-F189-A98C54368D5A}"/>
              </a:ext>
            </a:extLst>
          </p:cNvPr>
          <p:cNvGrpSpPr/>
          <p:nvPr/>
        </p:nvGrpSpPr>
        <p:grpSpPr>
          <a:xfrm>
            <a:off x="1271751" y="1936472"/>
            <a:ext cx="3295600" cy="3497550"/>
            <a:chOff x="6096000" y="2069003"/>
            <a:chExt cx="3295600" cy="3497550"/>
          </a:xfrm>
        </p:grpSpPr>
        <p:grpSp>
          <p:nvGrpSpPr>
            <p:cNvPr id="39" name="Google Shape;611;p36">
              <a:extLst>
                <a:ext uri="{FF2B5EF4-FFF2-40B4-BE49-F238E27FC236}">
                  <a16:creationId xmlns:a16="http://schemas.microsoft.com/office/drawing/2014/main" id="{AAA31655-E67F-CE07-F126-419D909B84FF}"/>
                </a:ext>
              </a:extLst>
            </p:cNvPr>
            <p:cNvGrpSpPr/>
            <p:nvPr/>
          </p:nvGrpSpPr>
          <p:grpSpPr>
            <a:xfrm>
              <a:off x="6096000" y="2069003"/>
              <a:ext cx="3033298" cy="798900"/>
              <a:chOff x="1299250" y="1086700"/>
              <a:chExt cx="3033298" cy="798900"/>
            </a:xfrm>
          </p:grpSpPr>
          <p:grpSp>
            <p:nvGrpSpPr>
              <p:cNvPr id="83" name="Google Shape;612;p36">
                <a:extLst>
                  <a:ext uri="{FF2B5EF4-FFF2-40B4-BE49-F238E27FC236}">
                    <a16:creationId xmlns:a16="http://schemas.microsoft.com/office/drawing/2014/main" id="{5232D5E7-E7FE-2F7F-1AE1-549633297F2A}"/>
                  </a:ext>
                </a:extLst>
              </p:cNvPr>
              <p:cNvGrpSpPr/>
              <p:nvPr/>
            </p:nvGrpSpPr>
            <p:grpSpPr>
              <a:xfrm>
                <a:off x="2379484" y="1289305"/>
                <a:ext cx="1953064" cy="582645"/>
                <a:chOff x="4107621" y="2042930"/>
                <a:chExt cx="1753829" cy="582645"/>
              </a:xfrm>
            </p:grpSpPr>
            <p:sp>
              <p:nvSpPr>
                <p:cNvPr id="87" name="Google Shape;613;p36">
                  <a:extLst>
                    <a:ext uri="{FF2B5EF4-FFF2-40B4-BE49-F238E27FC236}">
                      <a16:creationId xmlns:a16="http://schemas.microsoft.com/office/drawing/2014/main" id="{FF14B563-F33E-7A00-5034-EA87FD33769E}"/>
                    </a:ext>
                  </a:extLst>
                </p:cNvPr>
                <p:cNvSpPr txBox="1"/>
                <p:nvPr/>
              </p:nvSpPr>
              <p:spPr>
                <a:xfrm>
                  <a:off x="4107621" y="2042930"/>
                  <a:ext cx="1699500" cy="322800"/>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Notificación super inmediata</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88" name="Google Shape;614;p36">
                  <a:extLst>
                    <a:ext uri="{FF2B5EF4-FFF2-40B4-BE49-F238E27FC236}">
                      <a16:creationId xmlns:a16="http://schemas.microsoft.com/office/drawing/2014/main" id="{C3747435-2758-E0D5-7546-9FE0960B7746}"/>
                    </a:ext>
                  </a:extLst>
                </p:cNvPr>
                <p:cNvSpPr txBox="1"/>
                <p:nvPr/>
              </p:nvSpPr>
              <p:spPr>
                <a:xfrm>
                  <a:off x="4161950" y="2176775"/>
                  <a:ext cx="1699500" cy="4488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86" name="Google Shape;615;p36">
                <a:extLst>
                  <a:ext uri="{FF2B5EF4-FFF2-40B4-BE49-F238E27FC236}">
                    <a16:creationId xmlns:a16="http://schemas.microsoft.com/office/drawing/2014/main" id="{DB367D80-5445-BDDD-562B-05C025ABBCFA}"/>
                  </a:ext>
                </a:extLst>
              </p:cNvPr>
              <p:cNvSpPr/>
              <p:nvPr/>
            </p:nvSpPr>
            <p:spPr>
              <a:xfrm>
                <a:off x="1299250" y="1086700"/>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0" name="Google Shape;616;p36">
              <a:extLst>
                <a:ext uri="{FF2B5EF4-FFF2-40B4-BE49-F238E27FC236}">
                  <a16:creationId xmlns:a16="http://schemas.microsoft.com/office/drawing/2014/main" id="{51F0DE54-FE45-DD4F-CBB5-C5AFFFD50DA5}"/>
                </a:ext>
              </a:extLst>
            </p:cNvPr>
            <p:cNvGrpSpPr/>
            <p:nvPr/>
          </p:nvGrpSpPr>
          <p:grpSpPr>
            <a:xfrm>
              <a:off x="6096001" y="2968554"/>
              <a:ext cx="3295599" cy="816598"/>
              <a:chOff x="1299251" y="1986251"/>
              <a:chExt cx="2826489" cy="742364"/>
            </a:xfrm>
          </p:grpSpPr>
          <p:sp>
            <p:nvSpPr>
              <p:cNvPr id="81" name="Google Shape;618;p36">
                <a:extLst>
                  <a:ext uri="{FF2B5EF4-FFF2-40B4-BE49-F238E27FC236}">
                    <a16:creationId xmlns:a16="http://schemas.microsoft.com/office/drawing/2014/main" id="{5B136804-B9FA-4FFC-3A06-B2F4088D58F5}"/>
                  </a:ext>
                </a:extLst>
              </p:cNvPr>
              <p:cNvSpPr txBox="1"/>
              <p:nvPr/>
            </p:nvSpPr>
            <p:spPr>
              <a:xfrm>
                <a:off x="2233177" y="2088422"/>
                <a:ext cx="1892563" cy="3228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Notificación inmediata</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82" name="Google Shape;620;p36">
                <a:extLst>
                  <a:ext uri="{FF2B5EF4-FFF2-40B4-BE49-F238E27FC236}">
                    <a16:creationId xmlns:a16="http://schemas.microsoft.com/office/drawing/2014/main" id="{41A426BD-0E2A-93AB-0D1E-926406BF0755}"/>
                  </a:ext>
                </a:extLst>
              </p:cNvPr>
              <p:cNvSpPr/>
              <p:nvPr/>
            </p:nvSpPr>
            <p:spPr>
              <a:xfrm>
                <a:off x="1299251" y="1986251"/>
                <a:ext cx="685181" cy="742364"/>
              </a:xfrm>
              <a:prstGeom prst="ellipse">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1" name="Google Shape;621;p36">
              <a:extLst>
                <a:ext uri="{FF2B5EF4-FFF2-40B4-BE49-F238E27FC236}">
                  <a16:creationId xmlns:a16="http://schemas.microsoft.com/office/drawing/2014/main" id="{AB1794BD-F85C-C7C4-C02A-232E2763EB38}"/>
                </a:ext>
              </a:extLst>
            </p:cNvPr>
            <p:cNvGrpSpPr/>
            <p:nvPr/>
          </p:nvGrpSpPr>
          <p:grpSpPr>
            <a:xfrm>
              <a:off x="6096000" y="3868103"/>
              <a:ext cx="3295600" cy="798900"/>
              <a:chOff x="1299250" y="2885800"/>
              <a:chExt cx="3295600" cy="798900"/>
            </a:xfrm>
          </p:grpSpPr>
          <p:sp>
            <p:nvSpPr>
              <p:cNvPr id="79" name="Google Shape;623;p36">
                <a:extLst>
                  <a:ext uri="{FF2B5EF4-FFF2-40B4-BE49-F238E27FC236}">
                    <a16:creationId xmlns:a16="http://schemas.microsoft.com/office/drawing/2014/main" id="{51303355-7A5F-89FC-01A6-C762FBC66652}"/>
                  </a:ext>
                </a:extLst>
              </p:cNvPr>
              <p:cNvSpPr txBox="1"/>
              <p:nvPr/>
            </p:nvSpPr>
            <p:spPr>
              <a:xfrm>
                <a:off x="2439984" y="2899450"/>
                <a:ext cx="2154866" cy="500546"/>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Notificación semanal</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80" name="Google Shape;625;p36">
                <a:extLst>
                  <a:ext uri="{FF2B5EF4-FFF2-40B4-BE49-F238E27FC236}">
                    <a16:creationId xmlns:a16="http://schemas.microsoft.com/office/drawing/2014/main" id="{4FFC2128-7173-E57D-B477-7646F62CC069}"/>
                  </a:ext>
                </a:extLst>
              </p:cNvPr>
              <p:cNvSpPr/>
              <p:nvPr/>
            </p:nvSpPr>
            <p:spPr>
              <a:xfrm>
                <a:off x="1299250" y="2885800"/>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2" name="Google Shape;626;p36">
              <a:extLst>
                <a:ext uri="{FF2B5EF4-FFF2-40B4-BE49-F238E27FC236}">
                  <a16:creationId xmlns:a16="http://schemas.microsoft.com/office/drawing/2014/main" id="{A6DD4067-2D26-76F3-8AE6-5E243D2C7780}"/>
                </a:ext>
              </a:extLst>
            </p:cNvPr>
            <p:cNvGrpSpPr/>
            <p:nvPr/>
          </p:nvGrpSpPr>
          <p:grpSpPr>
            <a:xfrm>
              <a:off x="6096000" y="4767653"/>
              <a:ext cx="3295600" cy="798900"/>
              <a:chOff x="1299250" y="3785350"/>
              <a:chExt cx="3295600" cy="798900"/>
            </a:xfrm>
          </p:grpSpPr>
          <p:sp>
            <p:nvSpPr>
              <p:cNvPr id="74" name="Google Shape;628;p36">
                <a:extLst>
                  <a:ext uri="{FF2B5EF4-FFF2-40B4-BE49-F238E27FC236}">
                    <a16:creationId xmlns:a16="http://schemas.microsoft.com/office/drawing/2014/main" id="{5FE814C5-CBEB-B6BD-90C2-09A2386CB21E}"/>
                  </a:ext>
                </a:extLst>
              </p:cNvPr>
              <p:cNvSpPr txBox="1"/>
              <p:nvPr/>
            </p:nvSpPr>
            <p:spPr>
              <a:xfrm>
                <a:off x="2439984" y="3930446"/>
                <a:ext cx="2154866" cy="3228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Notificación negativa</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75" name="Google Shape;630;p36">
                <a:extLst>
                  <a:ext uri="{FF2B5EF4-FFF2-40B4-BE49-F238E27FC236}">
                    <a16:creationId xmlns:a16="http://schemas.microsoft.com/office/drawing/2014/main" id="{8CCDDFC1-2991-4CA7-9514-90EA64BE6745}"/>
                  </a:ext>
                </a:extLst>
              </p:cNvPr>
              <p:cNvSpPr/>
              <p:nvPr/>
            </p:nvSpPr>
            <p:spPr>
              <a:xfrm>
                <a:off x="1299250" y="3785350"/>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3" name="Google Shape;631;p36">
              <a:extLst>
                <a:ext uri="{FF2B5EF4-FFF2-40B4-BE49-F238E27FC236}">
                  <a16:creationId xmlns:a16="http://schemas.microsoft.com/office/drawing/2014/main" id="{1EF1EB78-B802-6B9A-049D-4D057BBDED6E}"/>
                </a:ext>
              </a:extLst>
            </p:cNvPr>
            <p:cNvGrpSpPr/>
            <p:nvPr/>
          </p:nvGrpSpPr>
          <p:grpSpPr>
            <a:xfrm>
              <a:off x="6316139" y="3191062"/>
              <a:ext cx="358644" cy="353879"/>
              <a:chOff x="-6713450" y="2397900"/>
              <a:chExt cx="295375" cy="291450"/>
            </a:xfrm>
          </p:grpSpPr>
          <p:sp>
            <p:nvSpPr>
              <p:cNvPr id="66" name="Google Shape;632;p36">
                <a:extLst>
                  <a:ext uri="{FF2B5EF4-FFF2-40B4-BE49-F238E27FC236}">
                    <a16:creationId xmlns:a16="http://schemas.microsoft.com/office/drawing/2014/main" id="{7E73FD9B-A6CE-6C78-F14A-16ADF16C66B2}"/>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633;p36">
                <a:extLst>
                  <a:ext uri="{FF2B5EF4-FFF2-40B4-BE49-F238E27FC236}">
                    <a16:creationId xmlns:a16="http://schemas.microsoft.com/office/drawing/2014/main" id="{FE69DA5B-8FE1-6F4D-334D-7252D6DC4699}"/>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rgbClr val="71E2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4" name="Google Shape;634;p36">
              <a:extLst>
                <a:ext uri="{FF2B5EF4-FFF2-40B4-BE49-F238E27FC236}">
                  <a16:creationId xmlns:a16="http://schemas.microsoft.com/office/drawing/2014/main" id="{21FE17EA-D346-2C66-4BF1-22EF4CF6E3B4}"/>
                </a:ext>
              </a:extLst>
            </p:cNvPr>
            <p:cNvGrpSpPr/>
            <p:nvPr/>
          </p:nvGrpSpPr>
          <p:grpSpPr>
            <a:xfrm>
              <a:off x="6318050" y="2288909"/>
              <a:ext cx="354820" cy="356459"/>
              <a:chOff x="-1333975" y="2365850"/>
              <a:chExt cx="292225" cy="293575"/>
            </a:xfrm>
          </p:grpSpPr>
          <p:sp>
            <p:nvSpPr>
              <p:cNvPr id="49" name="Google Shape;635;p36">
                <a:extLst>
                  <a:ext uri="{FF2B5EF4-FFF2-40B4-BE49-F238E27FC236}">
                    <a16:creationId xmlns:a16="http://schemas.microsoft.com/office/drawing/2014/main" id="{CCD772AC-2E91-8498-6C54-01C7F316B73C}"/>
                  </a:ext>
                </a:extLst>
              </p:cNvPr>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36;p36">
                <a:extLst>
                  <a:ext uri="{FF2B5EF4-FFF2-40B4-BE49-F238E27FC236}">
                    <a16:creationId xmlns:a16="http://schemas.microsoft.com/office/drawing/2014/main" id="{66A19E42-C375-6022-4E66-AE6A357EF922}"/>
                  </a:ext>
                </a:extLst>
              </p:cNvPr>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637;p36">
                <a:extLst>
                  <a:ext uri="{FF2B5EF4-FFF2-40B4-BE49-F238E27FC236}">
                    <a16:creationId xmlns:a16="http://schemas.microsoft.com/office/drawing/2014/main" id="{2BC817C0-0C1C-4313-6D3B-6B0DD1113A62}"/>
                  </a:ext>
                </a:extLst>
              </p:cNvPr>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638;p36">
                <a:extLst>
                  <a:ext uri="{FF2B5EF4-FFF2-40B4-BE49-F238E27FC236}">
                    <a16:creationId xmlns:a16="http://schemas.microsoft.com/office/drawing/2014/main" id="{26384DEF-73FE-6D0C-6055-CE9E32434EC2}"/>
                  </a:ext>
                </a:extLst>
              </p:cNvPr>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639;p36">
                <a:extLst>
                  <a:ext uri="{FF2B5EF4-FFF2-40B4-BE49-F238E27FC236}">
                    <a16:creationId xmlns:a16="http://schemas.microsoft.com/office/drawing/2014/main" id="{3741D554-BDEB-82CB-D8EB-8378F6E6C7B4}"/>
                  </a:ext>
                </a:extLst>
              </p:cNvPr>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640;p36">
                <a:extLst>
                  <a:ext uri="{FF2B5EF4-FFF2-40B4-BE49-F238E27FC236}">
                    <a16:creationId xmlns:a16="http://schemas.microsoft.com/office/drawing/2014/main" id="{57DA40E9-F2C6-89EB-F306-5C13646F44DB}"/>
                  </a:ext>
                </a:extLst>
              </p:cNvPr>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641;p36">
                <a:extLst>
                  <a:ext uri="{FF2B5EF4-FFF2-40B4-BE49-F238E27FC236}">
                    <a16:creationId xmlns:a16="http://schemas.microsoft.com/office/drawing/2014/main" id="{6B4839C2-FE3D-6855-3CA0-E01D67620A3E}"/>
                  </a:ext>
                </a:extLst>
              </p:cNvPr>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42;p36">
                <a:extLst>
                  <a:ext uri="{FF2B5EF4-FFF2-40B4-BE49-F238E27FC236}">
                    <a16:creationId xmlns:a16="http://schemas.microsoft.com/office/drawing/2014/main" id="{CC538033-0B75-266F-57F6-2DA7AA84B82D}"/>
                  </a:ext>
                </a:extLst>
              </p:cNvPr>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646;p36">
              <a:extLst>
                <a:ext uri="{FF2B5EF4-FFF2-40B4-BE49-F238E27FC236}">
                  <a16:creationId xmlns:a16="http://schemas.microsoft.com/office/drawing/2014/main" id="{A875C2EA-8784-5B9B-309C-BB7ED0B400C3}"/>
                </a:ext>
              </a:extLst>
            </p:cNvPr>
            <p:cNvGrpSpPr/>
            <p:nvPr/>
          </p:nvGrpSpPr>
          <p:grpSpPr>
            <a:xfrm>
              <a:off x="6318053" y="4090617"/>
              <a:ext cx="354820" cy="353879"/>
              <a:chOff x="-937025" y="2064750"/>
              <a:chExt cx="292225" cy="291450"/>
            </a:xfrm>
          </p:grpSpPr>
          <p:sp>
            <p:nvSpPr>
              <p:cNvPr id="46" name="Google Shape;647;p36">
                <a:extLst>
                  <a:ext uri="{FF2B5EF4-FFF2-40B4-BE49-F238E27FC236}">
                    <a16:creationId xmlns:a16="http://schemas.microsoft.com/office/drawing/2014/main" id="{5A094413-3C12-1FC7-879F-0CA929B5E991}"/>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48;p36">
                <a:extLst>
                  <a:ext uri="{FF2B5EF4-FFF2-40B4-BE49-F238E27FC236}">
                    <a16:creationId xmlns:a16="http://schemas.microsoft.com/office/drawing/2014/main" id="{A4C64AF8-6DB3-8754-E7C8-ADE5D4496302}"/>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49;p36">
                <a:extLst>
                  <a:ext uri="{FF2B5EF4-FFF2-40B4-BE49-F238E27FC236}">
                    <a16:creationId xmlns:a16="http://schemas.microsoft.com/office/drawing/2014/main" id="{1B59A80D-D244-783F-4992-E006962C6924}"/>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solidFill>
                <a:srgbClr val="FF69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89" name="CuadroTexto 88">
            <a:extLst>
              <a:ext uri="{FF2B5EF4-FFF2-40B4-BE49-F238E27FC236}">
                <a16:creationId xmlns:a16="http://schemas.microsoft.com/office/drawing/2014/main" id="{F0833C3D-22E3-2350-17F1-D882326FC977}"/>
              </a:ext>
            </a:extLst>
          </p:cNvPr>
          <p:cNvSpPr txBox="1"/>
          <p:nvPr/>
        </p:nvSpPr>
        <p:spPr>
          <a:xfrm>
            <a:off x="126124" y="5833026"/>
            <a:ext cx="5168586" cy="692497"/>
          </a:xfrm>
          <a:prstGeom prst="rect">
            <a:avLst/>
          </a:prstGeom>
          <a:noFill/>
        </p:spPr>
        <p:txBody>
          <a:bodyPr wrap="square">
            <a:spAutoFit/>
          </a:bodyPr>
          <a:lstStyle/>
          <a:p>
            <a:pPr algn="just"/>
            <a:r>
              <a:rPr lang="es-ES" sz="1300" b="1" dirty="0">
                <a:latin typeface="Arial" panose="020B0604020202020204" pitchFamily="34" charset="0"/>
                <a:cs typeface="Arial" panose="020B0604020202020204" pitchFamily="34" charset="0"/>
              </a:rPr>
              <a:t>Nota:</a:t>
            </a:r>
            <a:r>
              <a:rPr lang="es-ES" sz="1300" dirty="0">
                <a:latin typeface="Arial" panose="020B0604020202020204" pitchFamily="34" charset="0"/>
                <a:cs typeface="Arial" panose="020B0604020202020204" pitchFamily="34" charset="0"/>
              </a:rPr>
              <a:t> Gestante que no cumple con definición de caso sospechoso, no se debe notificar ni recolectar muestra para la vigilancia en salud pública. </a:t>
            </a:r>
            <a:endParaRPr lang="es-CO" sz="1300" dirty="0">
              <a:latin typeface="Arial" panose="020B0604020202020204" pitchFamily="34" charset="0"/>
              <a:cs typeface="Arial" panose="020B0604020202020204" pitchFamily="34" charset="0"/>
            </a:endParaRPr>
          </a:p>
        </p:txBody>
      </p:sp>
      <p:pic>
        <p:nvPicPr>
          <p:cNvPr id="55" name="Imagen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61" y="169224"/>
            <a:ext cx="12072078" cy="805634"/>
          </a:xfrm>
          <a:prstGeom prst="rect">
            <a:avLst/>
          </a:prstGeom>
        </p:spPr>
      </p:pic>
      <p:pic>
        <p:nvPicPr>
          <p:cNvPr id="56" name="Imagen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pic>
        <p:nvPicPr>
          <p:cNvPr id="4" name="Imagen 3">
            <a:extLst>
              <a:ext uri="{FF2B5EF4-FFF2-40B4-BE49-F238E27FC236}">
                <a16:creationId xmlns:a16="http://schemas.microsoft.com/office/drawing/2014/main" id="{AA89F532-C90C-D9C5-4E82-641DED519CA1}"/>
              </a:ext>
            </a:extLst>
          </p:cNvPr>
          <p:cNvPicPr>
            <a:picLocks noChangeAspect="1"/>
          </p:cNvPicPr>
          <p:nvPr/>
        </p:nvPicPr>
        <p:blipFill>
          <a:blip r:embed="rId6"/>
          <a:stretch>
            <a:fillRect/>
          </a:stretch>
        </p:blipFill>
        <p:spPr>
          <a:xfrm>
            <a:off x="5294709" y="873779"/>
            <a:ext cx="6776907" cy="5651743"/>
          </a:xfrm>
          <a:prstGeom prst="rect">
            <a:avLst/>
          </a:prstGeom>
        </p:spPr>
      </p:pic>
    </p:spTree>
    <p:extLst>
      <p:ext uri="{BB962C8B-B14F-4D97-AF65-F5344CB8AC3E}">
        <p14:creationId xmlns:p14="http://schemas.microsoft.com/office/powerpoint/2010/main" val="2903354259"/>
      </p:ext>
    </p:extLst>
  </p:cSld>
  <p:clrMapOvr>
    <a:masterClrMapping/>
  </p:clrMapOvr>
  <mc:AlternateContent xmlns:mc="http://schemas.openxmlformats.org/markup-compatibility/2006" xmlns:p14="http://schemas.microsoft.com/office/powerpoint/2010/main">
    <mc:Choice Requires="p14">
      <p:transition spd="slow" p14:dur="2000" advTm="49909"/>
    </mc:Choice>
    <mc:Fallback xmlns="">
      <p:transition spd="slow" advTm="49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B96B4A-8743-6F85-0E89-2484C9B3B665}"/>
              </a:ext>
            </a:extLst>
          </p:cNvPr>
          <p:cNvPicPr>
            <a:picLocks noChangeAspect="1"/>
          </p:cNvPicPr>
          <p:nvPr/>
        </p:nvPicPr>
        <p:blipFill>
          <a:blip r:embed="rId2"/>
          <a:stretch>
            <a:fillRect/>
          </a:stretch>
        </p:blipFill>
        <p:spPr>
          <a:xfrm>
            <a:off x="1673816" y="491708"/>
            <a:ext cx="9225931" cy="5874584"/>
          </a:xfrm>
          <a:prstGeom prst="rect">
            <a:avLst/>
          </a:prstGeom>
        </p:spPr>
      </p:pic>
      <p:pic>
        <p:nvPicPr>
          <p:cNvPr id="6" name="Imagen 5">
            <a:extLst>
              <a:ext uri="{FF2B5EF4-FFF2-40B4-BE49-F238E27FC236}">
                <a16:creationId xmlns:a16="http://schemas.microsoft.com/office/drawing/2014/main" id="{D794FE9C-E8C7-5FEC-8853-2F0A36D97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1" y="0"/>
            <a:ext cx="12072078" cy="495219"/>
          </a:xfrm>
          <a:prstGeom prst="rect">
            <a:avLst/>
          </a:prstGeom>
        </p:spPr>
      </p:pic>
      <p:pic>
        <p:nvPicPr>
          <p:cNvPr id="7" name="Imagen 6">
            <a:extLst>
              <a:ext uri="{FF2B5EF4-FFF2-40B4-BE49-F238E27FC236}">
                <a16:creationId xmlns:a16="http://schemas.microsoft.com/office/drawing/2014/main" id="{B3AA2A63-6B64-711D-6A5A-41D9BD216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83658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FA4A575-D73E-6493-7679-40C2C5B150B7}"/>
              </a:ext>
            </a:extLst>
          </p:cNvPr>
          <p:cNvPicPr>
            <a:picLocks noChangeAspect="1"/>
          </p:cNvPicPr>
          <p:nvPr/>
        </p:nvPicPr>
        <p:blipFill>
          <a:blip r:embed="rId2"/>
          <a:stretch>
            <a:fillRect/>
          </a:stretch>
        </p:blipFill>
        <p:spPr>
          <a:xfrm>
            <a:off x="1069383" y="526943"/>
            <a:ext cx="9949912" cy="5842860"/>
          </a:xfrm>
          <a:prstGeom prst="rect">
            <a:avLst/>
          </a:prstGeom>
        </p:spPr>
      </p:pic>
      <p:pic>
        <p:nvPicPr>
          <p:cNvPr id="2" name="Imagen 1">
            <a:extLst>
              <a:ext uri="{FF2B5EF4-FFF2-40B4-BE49-F238E27FC236}">
                <a16:creationId xmlns:a16="http://schemas.microsoft.com/office/drawing/2014/main" id="{B201733D-CC7B-AAB8-AAEE-76770440F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072078" cy="666427"/>
          </a:xfrm>
          <a:prstGeom prst="rect">
            <a:avLst/>
          </a:prstGeom>
        </p:spPr>
      </p:pic>
      <p:pic>
        <p:nvPicPr>
          <p:cNvPr id="3" name="Imagen 2">
            <a:extLst>
              <a:ext uri="{FF2B5EF4-FFF2-40B4-BE49-F238E27FC236}">
                <a16:creationId xmlns:a16="http://schemas.microsoft.com/office/drawing/2014/main" id="{868C2D1B-A732-160D-7A5B-74D53C9F0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44103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773DF9-AD9E-B7A3-0F22-C753E925AE76}"/>
              </a:ext>
            </a:extLst>
          </p:cNvPr>
          <p:cNvSpPr txBox="1"/>
          <p:nvPr/>
        </p:nvSpPr>
        <p:spPr>
          <a:xfrm>
            <a:off x="1626277" y="5535486"/>
            <a:ext cx="9736810" cy="1077218"/>
          </a:xfrm>
          <a:prstGeom prst="rect">
            <a:avLst/>
          </a:prstGeom>
          <a:noFill/>
        </p:spPr>
        <p:txBody>
          <a:bodyPr wrap="square">
            <a:spAutoFit/>
          </a:bodyPr>
          <a:lstStyle/>
          <a:p>
            <a:pPr algn="just"/>
            <a:r>
              <a:rPr lang="es-ES" sz="2000" dirty="0"/>
              <a:t>3.</a:t>
            </a:r>
            <a:r>
              <a:rPr lang="es-ES" sz="2000" b="1" u="sng" dirty="0"/>
              <a:t>Deteccion de anticuerpos: </a:t>
            </a:r>
            <a:r>
              <a:rPr lang="es-ES" sz="2000" dirty="0"/>
              <a:t>Obtención de la muestra de suero al primer contacto del caso con la institución de salud y en un plazo no mayor a los 30 días de la aparición de la erupción</a:t>
            </a:r>
            <a:r>
              <a:rPr lang="es-ES" sz="2400" dirty="0"/>
              <a:t>. </a:t>
            </a:r>
            <a:r>
              <a:rPr lang="es-ES" sz="2000" dirty="0"/>
              <a:t>Ver grafica </a:t>
            </a:r>
            <a:endParaRPr lang="es-CO" sz="2000" dirty="0"/>
          </a:p>
        </p:txBody>
      </p:sp>
      <p:pic>
        <p:nvPicPr>
          <p:cNvPr id="4" name="Imagen 3">
            <a:extLst>
              <a:ext uri="{FF2B5EF4-FFF2-40B4-BE49-F238E27FC236}">
                <a16:creationId xmlns:a16="http://schemas.microsoft.com/office/drawing/2014/main" id="{3911AD9C-1044-A7AD-FC62-C00A9B727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256"/>
            <a:ext cx="12072078" cy="805634"/>
          </a:xfrm>
          <a:prstGeom prst="rect">
            <a:avLst/>
          </a:prstGeom>
        </p:spPr>
      </p:pic>
      <p:sp>
        <p:nvSpPr>
          <p:cNvPr id="5" name="CuadroTexto 4">
            <a:extLst>
              <a:ext uri="{FF2B5EF4-FFF2-40B4-BE49-F238E27FC236}">
                <a16:creationId xmlns:a16="http://schemas.microsoft.com/office/drawing/2014/main" id="{323A53FB-769B-FC24-E9CF-ADC68750E206}"/>
              </a:ext>
            </a:extLst>
          </p:cNvPr>
          <p:cNvSpPr txBox="1"/>
          <p:nvPr/>
        </p:nvSpPr>
        <p:spPr>
          <a:xfrm>
            <a:off x="3332393" y="542363"/>
            <a:ext cx="3641586" cy="461665"/>
          </a:xfrm>
          <a:prstGeom prst="rect">
            <a:avLst/>
          </a:prstGeom>
          <a:noFill/>
        </p:spPr>
        <p:txBody>
          <a:bodyPr wrap="square" rtlCol="0">
            <a:spAutoFit/>
          </a:bodyPr>
          <a:lstStyle/>
          <a:p>
            <a:pPr algn="ctr"/>
            <a:r>
              <a:rPr lang="es-ES" sz="2400" b="1" dirty="0">
                <a:solidFill>
                  <a:srgbClr val="00B0F0"/>
                </a:solidFill>
                <a:latin typeface="Arial Narrow" panose="020B0606020202030204" pitchFamily="34" charset="0"/>
              </a:rPr>
              <a:t>LABORATORIO</a:t>
            </a:r>
            <a:endParaRPr lang="es-CO" sz="2400" b="1" dirty="0">
              <a:solidFill>
                <a:srgbClr val="00B0F0"/>
              </a:solidFill>
              <a:latin typeface="Arial Narrow" panose="020B0606020202030204" pitchFamily="34" charset="0"/>
            </a:endParaRPr>
          </a:p>
        </p:txBody>
      </p:sp>
      <p:sp>
        <p:nvSpPr>
          <p:cNvPr id="7" name="CuadroTexto 6">
            <a:extLst>
              <a:ext uri="{FF2B5EF4-FFF2-40B4-BE49-F238E27FC236}">
                <a16:creationId xmlns:a16="http://schemas.microsoft.com/office/drawing/2014/main" id="{05CB9E3F-0720-E87A-B632-5C16A25B4917}"/>
              </a:ext>
            </a:extLst>
          </p:cNvPr>
          <p:cNvSpPr txBox="1"/>
          <p:nvPr/>
        </p:nvSpPr>
        <p:spPr>
          <a:xfrm>
            <a:off x="1643843" y="3497985"/>
            <a:ext cx="9535074" cy="707886"/>
          </a:xfrm>
          <a:prstGeom prst="rect">
            <a:avLst/>
          </a:prstGeom>
          <a:noFill/>
        </p:spPr>
        <p:txBody>
          <a:bodyPr wrap="square">
            <a:spAutoFit/>
          </a:bodyPr>
          <a:lstStyle/>
          <a:p>
            <a:pPr algn="just"/>
            <a:r>
              <a:rPr lang="es-ES" sz="2000" dirty="0"/>
              <a:t>1.</a:t>
            </a:r>
            <a:r>
              <a:rPr lang="es-ES" sz="2000" b="1" u="sng" dirty="0"/>
              <a:t>Detección molecular PCR o aislamiento viral: </a:t>
            </a:r>
            <a:r>
              <a:rPr lang="es-ES" sz="2000" dirty="0"/>
              <a:t>Muestras: Hisopado faríngea o nasofaríngea orina inicio aparición exantema hasta 14 dias  </a:t>
            </a:r>
            <a:endParaRPr lang="es-CO" sz="2000" dirty="0"/>
          </a:p>
        </p:txBody>
      </p:sp>
      <p:sp>
        <p:nvSpPr>
          <p:cNvPr id="9" name="CuadroTexto 8">
            <a:extLst>
              <a:ext uri="{FF2B5EF4-FFF2-40B4-BE49-F238E27FC236}">
                <a16:creationId xmlns:a16="http://schemas.microsoft.com/office/drawing/2014/main" id="{D471D2C4-96C8-F349-273D-E8911CA02746}"/>
              </a:ext>
            </a:extLst>
          </p:cNvPr>
          <p:cNvSpPr txBox="1"/>
          <p:nvPr/>
        </p:nvSpPr>
        <p:spPr>
          <a:xfrm>
            <a:off x="1733742" y="4599094"/>
            <a:ext cx="9767551" cy="707886"/>
          </a:xfrm>
          <a:prstGeom prst="rect">
            <a:avLst/>
          </a:prstGeom>
          <a:noFill/>
        </p:spPr>
        <p:txBody>
          <a:bodyPr wrap="square">
            <a:spAutoFit/>
          </a:bodyPr>
          <a:lstStyle/>
          <a:p>
            <a:pPr algn="just"/>
            <a:r>
              <a:rPr lang="es-ES" sz="2000" dirty="0"/>
              <a:t>2. </a:t>
            </a:r>
            <a:r>
              <a:rPr lang="es-ES" sz="2000" b="1" u="sng" dirty="0"/>
              <a:t>Detección molecular PCR  o aislamiento viral: </a:t>
            </a:r>
            <a:r>
              <a:rPr lang="es-ES" sz="2000" dirty="0"/>
              <a:t>Muestra:  Orina totalidad orina inicio aparición exantema hasta 10 dias </a:t>
            </a:r>
            <a:endParaRPr lang="es-CO" sz="2000" dirty="0"/>
          </a:p>
        </p:txBody>
      </p:sp>
      <p:sp>
        <p:nvSpPr>
          <p:cNvPr id="11" name="CuadroTexto 10">
            <a:extLst>
              <a:ext uri="{FF2B5EF4-FFF2-40B4-BE49-F238E27FC236}">
                <a16:creationId xmlns:a16="http://schemas.microsoft.com/office/drawing/2014/main" id="{B2E2F641-B19F-BD47-3F2A-9C2E72CBA815}"/>
              </a:ext>
            </a:extLst>
          </p:cNvPr>
          <p:cNvSpPr txBox="1"/>
          <p:nvPr/>
        </p:nvSpPr>
        <p:spPr>
          <a:xfrm>
            <a:off x="1495035" y="1349113"/>
            <a:ext cx="9082007" cy="1477328"/>
          </a:xfrm>
          <a:prstGeom prst="rect">
            <a:avLst/>
          </a:prstGeom>
          <a:noFill/>
        </p:spPr>
        <p:txBody>
          <a:bodyPr wrap="square">
            <a:spAutoFit/>
          </a:bodyPr>
          <a:lstStyle/>
          <a:p>
            <a:pPr algn="just"/>
            <a:r>
              <a:rPr lang="es-ES" b="1" u="sng" dirty="0"/>
              <a:t>Detección Indirecta: </a:t>
            </a:r>
            <a:r>
              <a:rPr lang="es-ES" dirty="0"/>
              <a:t>serológica de anticuerpos por enzimoinmunoensayo, (técnicas de ELISAS, quimioluminiscencia, electroquimioluminiscencia) </a:t>
            </a:r>
          </a:p>
          <a:p>
            <a:pPr algn="just"/>
            <a:endParaRPr lang="es-ES" dirty="0"/>
          </a:p>
          <a:p>
            <a:pPr algn="just"/>
            <a:r>
              <a:rPr lang="es-ES" b="1" u="sng" dirty="0"/>
              <a:t>Detección Directa: M</a:t>
            </a:r>
            <a:r>
              <a:rPr lang="es-ES" dirty="0"/>
              <a:t>olecular de partículas virales (detección de RNA por RT-PCR, aislamiento viral cultivo, genotipificación). </a:t>
            </a:r>
            <a:endParaRPr lang="es-CO" dirty="0"/>
          </a:p>
        </p:txBody>
      </p:sp>
    </p:spTree>
    <p:extLst>
      <p:ext uri="{BB962C8B-B14F-4D97-AF65-F5344CB8AC3E}">
        <p14:creationId xmlns:p14="http://schemas.microsoft.com/office/powerpoint/2010/main" val="234924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16868-7832-AC70-0A56-C0E54B7C8AD8}"/>
              </a:ext>
            </a:extLst>
          </p:cNvPr>
          <p:cNvSpPr>
            <a:spLocks noGrp="1"/>
          </p:cNvSpPr>
          <p:nvPr>
            <p:ph type="title" idx="4294967295"/>
          </p:nvPr>
        </p:nvSpPr>
        <p:spPr>
          <a:xfrm>
            <a:off x="1622910" y="187581"/>
            <a:ext cx="8944658" cy="931862"/>
          </a:xfrm>
        </p:spPr>
        <p:txBody>
          <a:bodyPr vert="horz" lIns="91440" tIns="45720" rIns="91440" bIns="45720" rtlCol="0" anchor="b">
            <a:normAutofit fontScale="90000"/>
          </a:bodyPr>
          <a:lstStyle/>
          <a:p>
            <a:pPr algn="ctr"/>
            <a:r>
              <a:rPr lang="en-US" sz="2400" b="1" kern="1200" dirty="0">
                <a:solidFill>
                  <a:srgbClr val="00B0F0"/>
                </a:solidFill>
                <a:latin typeface="Arial" panose="020B0604020202020204" pitchFamily="34" charset="0"/>
                <a:cs typeface="Arial" panose="020B0604020202020204" pitchFamily="34" charset="0"/>
              </a:rPr>
              <a:t>Tipo de muestra recomendada para diagnóstico por laboratorio, según los días transcurridos desde la aparición del exantema </a:t>
            </a:r>
          </a:p>
        </p:txBody>
      </p:sp>
      <p:pic>
        <p:nvPicPr>
          <p:cNvPr id="4" name="Imagen 3" descr="Gráfico, Escala de tiempo&#10;&#10;Descripción generada automáticamente">
            <a:extLst>
              <a:ext uri="{FF2B5EF4-FFF2-40B4-BE49-F238E27FC236}">
                <a16:creationId xmlns:a16="http://schemas.microsoft.com/office/drawing/2014/main" id="{AC84939E-F6B8-A885-2D3E-B11E9D7A3B86}"/>
              </a:ext>
            </a:extLst>
          </p:cNvPr>
          <p:cNvPicPr>
            <a:picLocks noChangeAspect="1"/>
          </p:cNvPicPr>
          <p:nvPr/>
        </p:nvPicPr>
        <p:blipFill rotWithShape="1">
          <a:blip r:embed="rId3"/>
          <a:srcRect r="3233"/>
          <a:stretch/>
        </p:blipFill>
        <p:spPr>
          <a:xfrm>
            <a:off x="227776" y="1913745"/>
            <a:ext cx="6712811" cy="4333393"/>
          </a:xfrm>
          <a:prstGeom prst="rect">
            <a:avLst/>
          </a:prstGeom>
        </p:spPr>
      </p:pic>
      <p:sp>
        <p:nvSpPr>
          <p:cNvPr id="6" name="CuadroTexto 5">
            <a:extLst>
              <a:ext uri="{FF2B5EF4-FFF2-40B4-BE49-F238E27FC236}">
                <a16:creationId xmlns:a16="http://schemas.microsoft.com/office/drawing/2014/main" id="{0C782BE3-3014-DEC4-813B-640D70FBE086}"/>
              </a:ext>
            </a:extLst>
          </p:cNvPr>
          <p:cNvSpPr txBox="1"/>
          <p:nvPr/>
        </p:nvSpPr>
        <p:spPr>
          <a:xfrm>
            <a:off x="0" y="6519446"/>
            <a:ext cx="6025727" cy="338554"/>
          </a:xfrm>
          <a:prstGeom prst="rect">
            <a:avLst/>
          </a:prstGeom>
          <a:noFill/>
        </p:spPr>
        <p:txBody>
          <a:bodyPr wrap="square">
            <a:spAutoFit/>
          </a:bodyPr>
          <a:lstStyle/>
          <a:p>
            <a:r>
              <a:rPr lang="es-ES" sz="800">
                <a:solidFill>
                  <a:schemeClr val="bg1"/>
                </a:solidFill>
                <a:latin typeface="Arial" panose="020B0604020202020204" pitchFamily="34" charset="0"/>
                <a:cs typeface="Arial" panose="020B0604020202020204" pitchFamily="34" charset="0"/>
              </a:rPr>
              <a:t>Fuente: OPS. Orientaciones sobre las pruebas de sarampión y de la rubeola realizadas en la Red de Laboratorio de la Región de las Américas. Washington, D.C.:OPS; 2018. http://iris.paho.org/xmlui/handle/123456789/3493</a:t>
            </a:r>
            <a:endParaRPr lang="es-CO" sz="800" dirty="0">
              <a:solidFill>
                <a:schemeClr val="bg1"/>
              </a:solidFill>
              <a:latin typeface="Arial" panose="020B0604020202020204" pitchFamily="34" charset="0"/>
              <a:cs typeface="Arial" panose="020B0604020202020204" pitchFamily="34" charset="0"/>
            </a:endParaRPr>
          </a:p>
        </p:txBody>
      </p:sp>
      <p:sp>
        <p:nvSpPr>
          <p:cNvPr id="17" name="Flecha: a la derecha 16">
            <a:extLst>
              <a:ext uri="{FF2B5EF4-FFF2-40B4-BE49-F238E27FC236}">
                <a16:creationId xmlns:a16="http://schemas.microsoft.com/office/drawing/2014/main" id="{2CC250C8-9226-6E59-CE37-A73CD797325C}"/>
              </a:ext>
            </a:extLst>
          </p:cNvPr>
          <p:cNvSpPr/>
          <p:nvPr/>
        </p:nvSpPr>
        <p:spPr>
          <a:xfrm>
            <a:off x="7047186" y="2423370"/>
            <a:ext cx="520262" cy="283779"/>
          </a:xfrm>
          <a:prstGeom prst="rightArrow">
            <a:avLst/>
          </a:prstGeom>
          <a:solidFill>
            <a:srgbClr val="8C2A8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2FB460BA-DC1B-3B12-59BC-0D667FC82FA4}"/>
              </a:ext>
            </a:extLst>
          </p:cNvPr>
          <p:cNvSpPr txBox="1"/>
          <p:nvPr/>
        </p:nvSpPr>
        <p:spPr>
          <a:xfrm>
            <a:off x="7614075" y="2221760"/>
            <a:ext cx="1391282" cy="646331"/>
          </a:xfrm>
          <a:prstGeom prst="rect">
            <a:avLst/>
          </a:prstGeom>
          <a:noFill/>
        </p:spPr>
        <p:txBody>
          <a:bodyPr wrap="square" rtlCol="0">
            <a:spAutoFit/>
          </a:bodyPr>
          <a:lstStyle/>
          <a:p>
            <a:pPr algn="ctr"/>
            <a:r>
              <a:rPr lang="es-CO" dirty="0"/>
              <a:t>Pruebas Serológicas</a:t>
            </a:r>
          </a:p>
        </p:txBody>
      </p:sp>
      <p:sp>
        <p:nvSpPr>
          <p:cNvPr id="25" name="CuadroTexto 24">
            <a:extLst>
              <a:ext uri="{FF2B5EF4-FFF2-40B4-BE49-F238E27FC236}">
                <a16:creationId xmlns:a16="http://schemas.microsoft.com/office/drawing/2014/main" id="{0FE867BD-22D8-17C0-A01A-763B94FD3B0B}"/>
              </a:ext>
            </a:extLst>
          </p:cNvPr>
          <p:cNvSpPr txBox="1"/>
          <p:nvPr/>
        </p:nvSpPr>
        <p:spPr>
          <a:xfrm>
            <a:off x="7721162" y="3507798"/>
            <a:ext cx="1280921" cy="646331"/>
          </a:xfrm>
          <a:prstGeom prst="rect">
            <a:avLst/>
          </a:prstGeom>
          <a:noFill/>
        </p:spPr>
        <p:txBody>
          <a:bodyPr wrap="square" rtlCol="0">
            <a:spAutoFit/>
          </a:bodyPr>
          <a:lstStyle/>
          <a:p>
            <a:pPr algn="ctr"/>
            <a:r>
              <a:rPr lang="es-CO" dirty="0"/>
              <a:t>Pruebas </a:t>
            </a:r>
          </a:p>
          <a:p>
            <a:pPr algn="ctr"/>
            <a:r>
              <a:rPr lang="es-CO" dirty="0"/>
              <a:t>Virológicas</a:t>
            </a:r>
          </a:p>
        </p:txBody>
      </p:sp>
      <p:sp>
        <p:nvSpPr>
          <p:cNvPr id="26" name="Flecha: a la derecha 25">
            <a:extLst>
              <a:ext uri="{FF2B5EF4-FFF2-40B4-BE49-F238E27FC236}">
                <a16:creationId xmlns:a16="http://schemas.microsoft.com/office/drawing/2014/main" id="{C3C90249-45B6-E823-2E10-AE2BDD887AB4}"/>
              </a:ext>
            </a:extLst>
          </p:cNvPr>
          <p:cNvSpPr/>
          <p:nvPr/>
        </p:nvSpPr>
        <p:spPr>
          <a:xfrm>
            <a:off x="7047186" y="3689073"/>
            <a:ext cx="520262" cy="283779"/>
          </a:xfrm>
          <a:prstGeom prst="rightArrow">
            <a:avLst/>
          </a:prstGeom>
          <a:solidFill>
            <a:srgbClr val="8C2A87"/>
          </a:solidFill>
          <a:ln>
            <a:solidFill>
              <a:srgbClr val="8C2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Abrir llave 26">
            <a:extLst>
              <a:ext uri="{FF2B5EF4-FFF2-40B4-BE49-F238E27FC236}">
                <a16:creationId xmlns:a16="http://schemas.microsoft.com/office/drawing/2014/main" id="{1EAED6F1-5096-A7C7-853B-F75A0BFE85F7}"/>
              </a:ext>
            </a:extLst>
          </p:cNvPr>
          <p:cNvSpPr/>
          <p:nvPr/>
        </p:nvSpPr>
        <p:spPr>
          <a:xfrm>
            <a:off x="9023026" y="1891304"/>
            <a:ext cx="463794" cy="1307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8" name="CuadroTexto 27">
            <a:extLst>
              <a:ext uri="{FF2B5EF4-FFF2-40B4-BE49-F238E27FC236}">
                <a16:creationId xmlns:a16="http://schemas.microsoft.com/office/drawing/2014/main" id="{79B1F3D4-08C7-410D-4A2D-37673D51F125}"/>
              </a:ext>
            </a:extLst>
          </p:cNvPr>
          <p:cNvSpPr txBox="1"/>
          <p:nvPr/>
        </p:nvSpPr>
        <p:spPr>
          <a:xfrm>
            <a:off x="9504489" y="1944760"/>
            <a:ext cx="2617796" cy="1200329"/>
          </a:xfrm>
          <a:prstGeom prst="rect">
            <a:avLst/>
          </a:prstGeom>
          <a:noFill/>
        </p:spPr>
        <p:txBody>
          <a:bodyPr wrap="square" rtlCol="0">
            <a:spAutoFit/>
          </a:bodyPr>
          <a:lstStyle/>
          <a:p>
            <a:pPr marL="285750" indent="-285750">
              <a:buFont typeface="Wingdings" panose="05000000000000000000" pitchFamily="2" charset="2"/>
              <a:buChar char="ü"/>
            </a:pPr>
            <a:r>
              <a:rPr lang="es-CO" dirty="0"/>
              <a:t>Determinación IgM</a:t>
            </a:r>
          </a:p>
          <a:p>
            <a:pPr marL="285750" indent="-285750">
              <a:buFont typeface="Wingdings" panose="05000000000000000000" pitchFamily="2" charset="2"/>
              <a:buChar char="ü"/>
            </a:pPr>
            <a:r>
              <a:rPr lang="es-CO" dirty="0"/>
              <a:t>Determinación IgG</a:t>
            </a:r>
          </a:p>
          <a:p>
            <a:pPr marL="285750" indent="-285750">
              <a:buFont typeface="Wingdings" panose="05000000000000000000" pitchFamily="2" charset="2"/>
              <a:buChar char="ü"/>
            </a:pPr>
            <a:r>
              <a:rPr lang="es-CO" dirty="0"/>
              <a:t>Seroconversión de IgG</a:t>
            </a:r>
          </a:p>
          <a:p>
            <a:pPr marL="285750" indent="-285750">
              <a:buFont typeface="Wingdings" panose="05000000000000000000" pitchFamily="2" charset="2"/>
              <a:buChar char="ü"/>
            </a:pPr>
            <a:r>
              <a:rPr lang="es-CO" dirty="0"/>
              <a:t>Avidez de IgG</a:t>
            </a:r>
          </a:p>
        </p:txBody>
      </p:sp>
      <p:sp>
        <p:nvSpPr>
          <p:cNvPr id="29" name="Abrir llave 28">
            <a:extLst>
              <a:ext uri="{FF2B5EF4-FFF2-40B4-BE49-F238E27FC236}">
                <a16:creationId xmlns:a16="http://schemas.microsoft.com/office/drawing/2014/main" id="{3D24E4B7-1025-3789-0FC2-F03C6C31354E}"/>
              </a:ext>
            </a:extLst>
          </p:cNvPr>
          <p:cNvSpPr/>
          <p:nvPr/>
        </p:nvSpPr>
        <p:spPr>
          <a:xfrm>
            <a:off x="9002083" y="3429000"/>
            <a:ext cx="542061" cy="10723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0" name="CuadroTexto 29">
            <a:extLst>
              <a:ext uri="{FF2B5EF4-FFF2-40B4-BE49-F238E27FC236}">
                <a16:creationId xmlns:a16="http://schemas.microsoft.com/office/drawing/2014/main" id="{3F2473D6-2F42-181B-6FCA-7D6B53886798}"/>
              </a:ext>
            </a:extLst>
          </p:cNvPr>
          <p:cNvSpPr txBox="1"/>
          <p:nvPr/>
        </p:nvSpPr>
        <p:spPr>
          <a:xfrm>
            <a:off x="9516166" y="3451517"/>
            <a:ext cx="2617797" cy="1200329"/>
          </a:xfrm>
          <a:prstGeom prst="rect">
            <a:avLst/>
          </a:prstGeom>
          <a:noFill/>
        </p:spPr>
        <p:txBody>
          <a:bodyPr wrap="square" rtlCol="0">
            <a:spAutoFit/>
          </a:bodyPr>
          <a:lstStyle/>
          <a:p>
            <a:pPr marL="285750" indent="-285750">
              <a:buFont typeface="Wingdings" panose="05000000000000000000" pitchFamily="2" charset="2"/>
              <a:buChar char="ü"/>
            </a:pPr>
            <a:r>
              <a:rPr lang="es-CO" dirty="0"/>
              <a:t>Aislamiento viral</a:t>
            </a:r>
          </a:p>
          <a:p>
            <a:pPr marL="285750" indent="-285750">
              <a:buFont typeface="Wingdings" panose="05000000000000000000" pitchFamily="2" charset="2"/>
              <a:buChar char="ü"/>
            </a:pPr>
            <a:r>
              <a:rPr lang="es-CO" dirty="0"/>
              <a:t>Detección del ARN</a:t>
            </a:r>
          </a:p>
          <a:p>
            <a:pPr marL="285750" indent="-285750">
              <a:buFont typeface="Wingdings" panose="05000000000000000000" pitchFamily="2" charset="2"/>
              <a:buChar char="ü"/>
            </a:pPr>
            <a:r>
              <a:rPr lang="es-CO" dirty="0"/>
              <a:t>Secuenciación genética </a:t>
            </a:r>
          </a:p>
        </p:txBody>
      </p:sp>
      <p:pic>
        <p:nvPicPr>
          <p:cNvPr id="9" name="Imagen 8">
            <a:extLst>
              <a:ext uri="{FF2B5EF4-FFF2-40B4-BE49-F238E27FC236}">
                <a16:creationId xmlns:a16="http://schemas.microsoft.com/office/drawing/2014/main" id="{3209AF50-FD22-0E31-4985-C1B736912B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38" y="0"/>
            <a:ext cx="12069763" cy="571125"/>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0548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5" grpId="0"/>
      <p:bldP spid="26" grpId="0" animBg="1"/>
      <p:bldP spid="27" grpId="0" animBg="1"/>
      <p:bldP spid="28" grpId="0"/>
      <p:bldP spid="29"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BA54A-2086-CD32-D4B3-43BE1A6D2A77}"/>
              </a:ext>
            </a:extLst>
          </p:cNvPr>
          <p:cNvSpPr>
            <a:spLocks noGrp="1"/>
          </p:cNvSpPr>
          <p:nvPr>
            <p:ph type="title" idx="4294967295"/>
          </p:nvPr>
        </p:nvSpPr>
        <p:spPr>
          <a:xfrm>
            <a:off x="1676400" y="-30163"/>
            <a:ext cx="10515600" cy="1377951"/>
          </a:xfrm>
        </p:spPr>
        <p:txBody>
          <a:bodyPr/>
          <a:lstStyle/>
          <a:p>
            <a:r>
              <a:rPr lang="es-CO" sz="2400" b="1" dirty="0">
                <a:solidFill>
                  <a:srgbClr val="00B0F0"/>
                </a:solidFill>
                <a:latin typeface="Arial" panose="020B0604020202020204" pitchFamily="34" charset="0"/>
                <a:cs typeface="Arial" panose="020B0604020202020204" pitchFamily="34" charset="0"/>
              </a:rPr>
              <a:t>Primeros pasos de una investigación epidemiológica exitosa</a:t>
            </a:r>
          </a:p>
        </p:txBody>
      </p:sp>
      <p:sp>
        <p:nvSpPr>
          <p:cNvPr id="5" name="Forma libre: forma 4">
            <a:extLst>
              <a:ext uri="{FF2B5EF4-FFF2-40B4-BE49-F238E27FC236}">
                <a16:creationId xmlns:a16="http://schemas.microsoft.com/office/drawing/2014/main" id="{7FA18691-29C7-9408-4136-955920A0C140}"/>
              </a:ext>
            </a:extLst>
          </p:cNvPr>
          <p:cNvSpPr/>
          <p:nvPr/>
        </p:nvSpPr>
        <p:spPr>
          <a:xfrm>
            <a:off x="2506738" y="2016627"/>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FF69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13" tIns="73213" rIns="73213" bIns="73213" numCol="1" spcCol="1270" anchor="ctr" anchorCtr="0">
            <a:noAutofit/>
          </a:bodyPr>
          <a:lstStyle/>
          <a:p>
            <a:pPr marL="0" lvl="0" indent="0" algn="ctr" defTabSz="488950">
              <a:lnSpc>
                <a:spcPct val="90000"/>
              </a:lnSpc>
              <a:spcBef>
                <a:spcPct val="0"/>
              </a:spcBef>
              <a:spcAft>
                <a:spcPct val="35000"/>
              </a:spcAft>
              <a:buNone/>
            </a:pPr>
            <a:r>
              <a:rPr lang="es-ES" sz="1100" dirty="0">
                <a:solidFill>
                  <a:schemeClr val="tx1"/>
                </a:solidFill>
                <a:latin typeface="Arial" panose="020B0604020202020204" pitchFamily="34" charset="0"/>
                <a:cs typeface="Arial" panose="020B0604020202020204" pitchFamily="34" charset="0"/>
              </a:rPr>
              <a:t>1. </a:t>
            </a:r>
            <a:r>
              <a:rPr lang="es-ES" sz="1100" b="0" kern="1200" dirty="0">
                <a:solidFill>
                  <a:schemeClr val="tx1"/>
                </a:solidFill>
                <a:latin typeface="Arial" panose="020B0604020202020204" pitchFamily="34" charset="0"/>
                <a:cs typeface="Arial" panose="020B0604020202020204" pitchFamily="34" charset="0"/>
              </a:rPr>
              <a:t>Elaboración de una entrevista estructurada</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6" name="Forma libre: forma 5">
            <a:extLst>
              <a:ext uri="{FF2B5EF4-FFF2-40B4-BE49-F238E27FC236}">
                <a16:creationId xmlns:a16="http://schemas.microsoft.com/office/drawing/2014/main" id="{BD4FAC85-860C-55F0-D6A7-6A5C6EAC0118}"/>
              </a:ext>
            </a:extLst>
          </p:cNvPr>
          <p:cNvSpPr/>
          <p:nvPr/>
        </p:nvSpPr>
        <p:spPr>
          <a:xfrm>
            <a:off x="4444763" y="2330131"/>
            <a:ext cx="377629" cy="441755"/>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0" y="88351"/>
                </a:moveTo>
                <a:lnTo>
                  <a:pt x="188815" y="88351"/>
                </a:lnTo>
                <a:lnTo>
                  <a:pt x="188815" y="0"/>
                </a:lnTo>
                <a:lnTo>
                  <a:pt x="377629" y="220878"/>
                </a:lnTo>
                <a:lnTo>
                  <a:pt x="188815" y="441755"/>
                </a:lnTo>
                <a:lnTo>
                  <a:pt x="188815" y="353404"/>
                </a:lnTo>
                <a:lnTo>
                  <a:pt x="0" y="353404"/>
                </a:lnTo>
                <a:lnTo>
                  <a:pt x="0" y="88351"/>
                </a:lnTo>
                <a:close/>
              </a:path>
            </a:pathLst>
          </a:custGeom>
          <a:solidFill>
            <a:srgbClr val="B791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8351" rIns="113289" bIns="88351" numCol="1" spcCol="1270" anchor="ctr" anchorCtr="0">
            <a:noAutofit/>
          </a:bodyPr>
          <a:lstStyle/>
          <a:p>
            <a:pPr marL="0" lvl="0" indent="0" algn="ctr" defTabSz="800100">
              <a:lnSpc>
                <a:spcPct val="90000"/>
              </a:lnSpc>
              <a:spcBef>
                <a:spcPct val="0"/>
              </a:spcBef>
              <a:spcAft>
                <a:spcPct val="35000"/>
              </a:spcAft>
              <a:buNone/>
            </a:pPr>
            <a:endParaRPr lang="es-CO" sz="1800" kern="1200"/>
          </a:p>
        </p:txBody>
      </p:sp>
      <p:sp>
        <p:nvSpPr>
          <p:cNvPr id="7" name="Forma libre: forma 6">
            <a:extLst>
              <a:ext uri="{FF2B5EF4-FFF2-40B4-BE49-F238E27FC236}">
                <a16:creationId xmlns:a16="http://schemas.microsoft.com/office/drawing/2014/main" id="{B54565D6-63B3-8AEB-E29F-0EEC8D35A7A3}"/>
              </a:ext>
            </a:extLst>
          </p:cNvPr>
          <p:cNvSpPr/>
          <p:nvPr/>
        </p:nvSpPr>
        <p:spPr>
          <a:xfrm>
            <a:off x="5000520" y="2016627"/>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71E2B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13" tIns="73213" rIns="73213" bIns="73213"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latin typeface="Arial" panose="020B0604020202020204" pitchFamily="34" charset="0"/>
                <a:cs typeface="Arial" panose="020B0604020202020204" pitchFamily="34" charset="0"/>
              </a:rPr>
              <a:t>2. Investigación en domicilio del caso y completar información de ficha.</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8" name="Forma libre: forma 7">
            <a:extLst>
              <a:ext uri="{FF2B5EF4-FFF2-40B4-BE49-F238E27FC236}">
                <a16:creationId xmlns:a16="http://schemas.microsoft.com/office/drawing/2014/main" id="{44D33E03-1D44-8E24-A4E1-78DB8CE706A5}"/>
              </a:ext>
            </a:extLst>
          </p:cNvPr>
          <p:cNvSpPr/>
          <p:nvPr/>
        </p:nvSpPr>
        <p:spPr>
          <a:xfrm>
            <a:off x="6938544" y="2330131"/>
            <a:ext cx="377629" cy="441755"/>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0" y="88351"/>
                </a:moveTo>
                <a:lnTo>
                  <a:pt x="188815" y="88351"/>
                </a:lnTo>
                <a:lnTo>
                  <a:pt x="188815" y="0"/>
                </a:lnTo>
                <a:lnTo>
                  <a:pt x="377629" y="220878"/>
                </a:lnTo>
                <a:lnTo>
                  <a:pt x="188815" y="441755"/>
                </a:lnTo>
                <a:lnTo>
                  <a:pt x="188815" y="353404"/>
                </a:lnTo>
                <a:lnTo>
                  <a:pt x="0" y="353404"/>
                </a:lnTo>
                <a:lnTo>
                  <a:pt x="0" y="88351"/>
                </a:lnTo>
                <a:close/>
              </a:path>
            </a:pathLst>
          </a:custGeom>
          <a:solidFill>
            <a:srgbClr val="B791FF"/>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0" tIns="88351" rIns="113289" bIns="88351" numCol="1" spcCol="1270" anchor="ctr" anchorCtr="0">
            <a:noAutofit/>
          </a:bodyPr>
          <a:lstStyle/>
          <a:p>
            <a:pPr marL="0" lvl="0" indent="0" algn="ctr" defTabSz="800100">
              <a:lnSpc>
                <a:spcPct val="90000"/>
              </a:lnSpc>
              <a:spcBef>
                <a:spcPct val="0"/>
              </a:spcBef>
              <a:spcAft>
                <a:spcPct val="35000"/>
              </a:spcAft>
              <a:buNone/>
            </a:pPr>
            <a:endParaRPr lang="es-CO" sz="1800" kern="1200">
              <a:solidFill>
                <a:prstClr val="white"/>
              </a:solidFill>
              <a:latin typeface="Calibri" panose="020F0502020204030204"/>
              <a:ea typeface="+mn-ea"/>
              <a:cs typeface="+mn-cs"/>
            </a:endParaRPr>
          </a:p>
        </p:txBody>
      </p:sp>
      <p:sp>
        <p:nvSpPr>
          <p:cNvPr id="9" name="Forma libre: forma 8">
            <a:extLst>
              <a:ext uri="{FF2B5EF4-FFF2-40B4-BE49-F238E27FC236}">
                <a16:creationId xmlns:a16="http://schemas.microsoft.com/office/drawing/2014/main" id="{6CD1A089-016F-3C98-87F2-319D74B92938}"/>
              </a:ext>
            </a:extLst>
          </p:cNvPr>
          <p:cNvSpPr/>
          <p:nvPr/>
        </p:nvSpPr>
        <p:spPr>
          <a:xfrm>
            <a:off x="7472925" y="2001074"/>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FFC2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13" tIns="73213" rIns="73213" bIns="73213"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latin typeface="Arial" panose="020B0604020202020204" pitchFamily="34" charset="0"/>
                <a:cs typeface="Arial" panose="020B0604020202020204" pitchFamily="34" charset="0"/>
              </a:rPr>
              <a:t>3. Elaboración del censo de contactos para seguimiento de síntomas durante 30 días</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10" name="Forma libre: forma 9">
            <a:extLst>
              <a:ext uri="{FF2B5EF4-FFF2-40B4-BE49-F238E27FC236}">
                <a16:creationId xmlns:a16="http://schemas.microsoft.com/office/drawing/2014/main" id="{080458CE-5397-88A3-FD61-9DDADFB4571E}"/>
              </a:ext>
            </a:extLst>
          </p:cNvPr>
          <p:cNvSpPr/>
          <p:nvPr/>
        </p:nvSpPr>
        <p:spPr>
          <a:xfrm rot="16457960">
            <a:off x="9394914" y="2375728"/>
            <a:ext cx="441755" cy="377629"/>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302103" y="0"/>
                </a:moveTo>
                <a:lnTo>
                  <a:pt x="302103" y="220878"/>
                </a:lnTo>
                <a:lnTo>
                  <a:pt x="377629" y="220878"/>
                </a:lnTo>
                <a:lnTo>
                  <a:pt x="188814" y="441755"/>
                </a:lnTo>
                <a:lnTo>
                  <a:pt x="0" y="220878"/>
                </a:lnTo>
                <a:lnTo>
                  <a:pt x="75526" y="220878"/>
                </a:lnTo>
                <a:lnTo>
                  <a:pt x="75526" y="0"/>
                </a:lnTo>
                <a:lnTo>
                  <a:pt x="302103" y="0"/>
                </a:lnTo>
                <a:close/>
              </a:path>
            </a:pathLst>
          </a:custGeom>
          <a:solidFill>
            <a:srgbClr val="B791FF"/>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88352" tIns="0" rIns="88350" bIns="113289" numCol="1" spcCol="1270" anchor="ctr" anchorCtr="0">
            <a:noAutofit/>
          </a:bodyPr>
          <a:lstStyle/>
          <a:p>
            <a:pPr marL="0" lvl="0" indent="0" algn="ctr" defTabSz="800100">
              <a:lnSpc>
                <a:spcPct val="90000"/>
              </a:lnSpc>
              <a:spcBef>
                <a:spcPct val="0"/>
              </a:spcBef>
              <a:spcAft>
                <a:spcPct val="35000"/>
              </a:spcAft>
              <a:buNone/>
            </a:pPr>
            <a:endParaRPr lang="es-CO" sz="1800" kern="1200">
              <a:solidFill>
                <a:prstClr val="white"/>
              </a:solidFill>
              <a:latin typeface="Calibri" panose="020F0502020204030204"/>
              <a:ea typeface="+mn-ea"/>
              <a:cs typeface="+mn-cs"/>
            </a:endParaRPr>
          </a:p>
        </p:txBody>
      </p:sp>
      <p:sp>
        <p:nvSpPr>
          <p:cNvPr id="11" name="Forma libre: forma 10">
            <a:extLst>
              <a:ext uri="{FF2B5EF4-FFF2-40B4-BE49-F238E27FC236}">
                <a16:creationId xmlns:a16="http://schemas.microsoft.com/office/drawing/2014/main" id="{A8EFB074-F065-3CDE-7293-2A5023361475}"/>
              </a:ext>
            </a:extLst>
          </p:cNvPr>
          <p:cNvSpPr/>
          <p:nvPr/>
        </p:nvSpPr>
        <p:spPr>
          <a:xfrm>
            <a:off x="9977386" y="2067362"/>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B791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13" tIns="73213" rIns="73213" bIns="73213"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schemeClr val="tx1"/>
                </a:solidFill>
                <a:latin typeface="Arial" panose="020B0604020202020204" pitchFamily="34" charset="0"/>
                <a:cs typeface="Arial" panose="020B0604020202020204" pitchFamily="34" charset="0"/>
              </a:rPr>
              <a:t>4. Obtención de muestras de suero, orina o hisopado nasofaríngeo o faríngeo al caso notificado así como a sus contactos sintomáticos y envío al laboratorio</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id="{0F48BEF7-764F-D304-1012-E104D00C2212}"/>
              </a:ext>
            </a:extLst>
          </p:cNvPr>
          <p:cNvSpPr/>
          <p:nvPr/>
        </p:nvSpPr>
        <p:spPr>
          <a:xfrm rot="10624081">
            <a:off x="6986595" y="4667048"/>
            <a:ext cx="377629" cy="441756"/>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377629" y="353404"/>
                </a:moveTo>
                <a:lnTo>
                  <a:pt x="188814" y="353404"/>
                </a:lnTo>
                <a:lnTo>
                  <a:pt x="188814" y="441755"/>
                </a:lnTo>
                <a:lnTo>
                  <a:pt x="0" y="220877"/>
                </a:lnTo>
                <a:lnTo>
                  <a:pt x="188814" y="0"/>
                </a:lnTo>
                <a:lnTo>
                  <a:pt x="188814" y="88351"/>
                </a:lnTo>
                <a:lnTo>
                  <a:pt x="377629" y="88351"/>
                </a:lnTo>
                <a:lnTo>
                  <a:pt x="377629" y="353404"/>
                </a:lnTo>
                <a:close/>
              </a:path>
            </a:pathLst>
          </a:custGeom>
          <a:solidFill>
            <a:srgbClr val="71E2B9"/>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13289" tIns="88352" rIns="0" bIns="88351" numCol="1" spcCol="1270" anchor="ctr" anchorCtr="0">
            <a:noAutofit/>
          </a:bodyPr>
          <a:lstStyle/>
          <a:p>
            <a:pPr marL="0" lvl="0" indent="0" algn="ctr" defTabSz="800100">
              <a:lnSpc>
                <a:spcPct val="90000"/>
              </a:lnSpc>
              <a:spcBef>
                <a:spcPct val="0"/>
              </a:spcBef>
              <a:spcAft>
                <a:spcPct val="35000"/>
              </a:spcAft>
              <a:buNone/>
            </a:pPr>
            <a:endParaRPr lang="es-CO" sz="1800" kern="1200">
              <a:solidFill>
                <a:prstClr val="white"/>
              </a:solidFill>
              <a:latin typeface="Calibri" panose="020F0502020204030204"/>
              <a:ea typeface="+mn-ea"/>
              <a:cs typeface="+mn-cs"/>
            </a:endParaRPr>
          </a:p>
        </p:txBody>
      </p:sp>
      <p:sp>
        <p:nvSpPr>
          <p:cNvPr id="13" name="Forma libre: forma 12">
            <a:extLst>
              <a:ext uri="{FF2B5EF4-FFF2-40B4-BE49-F238E27FC236}">
                <a16:creationId xmlns:a16="http://schemas.microsoft.com/office/drawing/2014/main" id="{3CB12AFD-39D1-18A2-0AAF-52B99714A15A}"/>
              </a:ext>
            </a:extLst>
          </p:cNvPr>
          <p:cNvSpPr/>
          <p:nvPr/>
        </p:nvSpPr>
        <p:spPr>
          <a:xfrm>
            <a:off x="2531719" y="4452560"/>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FF6997"/>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8453" tIns="88453" rIns="88453" bIns="88453"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prstClr val="black"/>
                </a:solidFill>
                <a:latin typeface="Arial" panose="020B0604020202020204" pitchFamily="34" charset="0"/>
                <a:ea typeface="+mn-ea"/>
                <a:cs typeface="Arial" panose="020B0604020202020204" pitchFamily="34" charset="0"/>
              </a:rPr>
              <a:t>5. Análisis de riesgo de la dispersión del virus para enfocar las acciones de trabajo de campo</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15" name="Forma libre: forma 14">
            <a:extLst>
              <a:ext uri="{FF2B5EF4-FFF2-40B4-BE49-F238E27FC236}">
                <a16:creationId xmlns:a16="http://schemas.microsoft.com/office/drawing/2014/main" id="{84AFAB0E-9058-E312-EB55-D3C67B6B8E07}"/>
              </a:ext>
            </a:extLst>
          </p:cNvPr>
          <p:cNvSpPr/>
          <p:nvPr/>
        </p:nvSpPr>
        <p:spPr>
          <a:xfrm>
            <a:off x="5012774" y="4441177"/>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71E2B9"/>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8453" tIns="88453" rIns="88453" bIns="88453" numCol="1" spcCol="1270" anchor="ctr" anchorCtr="0">
            <a:noAutofit/>
          </a:bodyPr>
          <a:lstStyle/>
          <a:p>
            <a:pPr marL="0" lvl="0" indent="0" algn="ctr" defTabSz="488950">
              <a:lnSpc>
                <a:spcPct val="90000"/>
              </a:lnSpc>
              <a:spcBef>
                <a:spcPct val="0"/>
              </a:spcBef>
              <a:spcAft>
                <a:spcPct val="35000"/>
              </a:spcAft>
              <a:buNone/>
            </a:pPr>
            <a:r>
              <a:rPr lang="es-ES" sz="1100" b="0" kern="1200" dirty="0">
                <a:solidFill>
                  <a:prstClr val="black"/>
                </a:solidFill>
                <a:latin typeface="Arial" panose="020B0604020202020204" pitchFamily="34" charset="0"/>
                <a:ea typeface="+mn-ea"/>
                <a:cs typeface="Arial" panose="020B0604020202020204" pitchFamily="34" charset="0"/>
              </a:rPr>
              <a:t>6. Clasificación final de los casos sospechosos según los criterios correspondientes (laboratorio, nexo epidemiológico o clínica)</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16" name="Forma libre: forma 15">
            <a:extLst>
              <a:ext uri="{FF2B5EF4-FFF2-40B4-BE49-F238E27FC236}">
                <a16:creationId xmlns:a16="http://schemas.microsoft.com/office/drawing/2014/main" id="{41BC4BB0-129A-519C-D4CA-2205E31FE4E6}"/>
              </a:ext>
            </a:extLst>
          </p:cNvPr>
          <p:cNvSpPr/>
          <p:nvPr/>
        </p:nvSpPr>
        <p:spPr>
          <a:xfrm rot="16200000">
            <a:off x="4463547" y="4699111"/>
            <a:ext cx="441755" cy="377629"/>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302103" y="0"/>
                </a:moveTo>
                <a:lnTo>
                  <a:pt x="302103" y="220878"/>
                </a:lnTo>
                <a:lnTo>
                  <a:pt x="377629" y="220878"/>
                </a:lnTo>
                <a:lnTo>
                  <a:pt x="188814" y="441755"/>
                </a:lnTo>
                <a:lnTo>
                  <a:pt x="0" y="220878"/>
                </a:lnTo>
                <a:lnTo>
                  <a:pt x="75526" y="220878"/>
                </a:lnTo>
                <a:lnTo>
                  <a:pt x="75526" y="0"/>
                </a:lnTo>
                <a:lnTo>
                  <a:pt x="302103" y="0"/>
                </a:lnTo>
                <a:close/>
              </a:path>
            </a:pathLst>
          </a:custGeom>
          <a:solidFill>
            <a:srgbClr val="71E2B9"/>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88352" tIns="0" rIns="88350" bIns="113289" numCol="1" spcCol="1270" anchor="ctr" anchorCtr="0">
            <a:noAutofit/>
          </a:bodyPr>
          <a:lstStyle/>
          <a:p>
            <a:pPr marL="0" lvl="0" indent="0" algn="ctr" defTabSz="800100">
              <a:lnSpc>
                <a:spcPct val="90000"/>
              </a:lnSpc>
              <a:spcBef>
                <a:spcPct val="0"/>
              </a:spcBef>
              <a:spcAft>
                <a:spcPct val="35000"/>
              </a:spcAft>
              <a:buNone/>
            </a:pPr>
            <a:endParaRPr lang="es-CO" sz="1800" kern="1200" dirty="0">
              <a:solidFill>
                <a:prstClr val="white"/>
              </a:solidFill>
              <a:latin typeface="Calibri" panose="020F0502020204030204"/>
              <a:ea typeface="+mn-ea"/>
              <a:cs typeface="+mn-cs"/>
            </a:endParaRPr>
          </a:p>
        </p:txBody>
      </p:sp>
      <p:sp>
        <p:nvSpPr>
          <p:cNvPr id="17" name="Forma libre: forma 16">
            <a:extLst>
              <a:ext uri="{FF2B5EF4-FFF2-40B4-BE49-F238E27FC236}">
                <a16:creationId xmlns:a16="http://schemas.microsoft.com/office/drawing/2014/main" id="{0B62BD3A-349A-D476-382D-C0E78ECA0A89}"/>
              </a:ext>
            </a:extLst>
          </p:cNvPr>
          <p:cNvSpPr/>
          <p:nvPr/>
        </p:nvSpPr>
        <p:spPr>
          <a:xfrm>
            <a:off x="7514810" y="4479662"/>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FFC28C"/>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4643" tIns="84643" rIns="84643" bIns="84643" numCol="1" spcCol="1270" anchor="ctr" anchorCtr="0">
            <a:noAutofit/>
          </a:bodyPr>
          <a:lstStyle/>
          <a:p>
            <a:pPr marL="0" lvl="0" indent="0" algn="ctr" defTabSz="488950">
              <a:lnSpc>
                <a:spcPct val="90000"/>
              </a:lnSpc>
              <a:spcBef>
                <a:spcPct val="0"/>
              </a:spcBef>
              <a:spcAft>
                <a:spcPct val="35000"/>
              </a:spcAft>
              <a:buNone/>
            </a:pPr>
            <a:r>
              <a:rPr lang="es-ES" sz="1100" dirty="0">
                <a:solidFill>
                  <a:prstClr val="black"/>
                </a:solidFill>
                <a:latin typeface="Arial" panose="020B0604020202020204" pitchFamily="34" charset="0"/>
                <a:cs typeface="Arial" panose="020B0604020202020204" pitchFamily="34" charset="0"/>
              </a:rPr>
              <a:t>7.</a:t>
            </a:r>
            <a:r>
              <a:rPr lang="es-ES" sz="1100" b="0" kern="1200" dirty="0">
                <a:solidFill>
                  <a:prstClr val="black"/>
                </a:solidFill>
                <a:latin typeface="Arial" panose="020B0604020202020204" pitchFamily="34" charset="0"/>
                <a:ea typeface="+mn-ea"/>
                <a:cs typeface="Arial" panose="020B0604020202020204" pitchFamily="34" charset="0"/>
              </a:rPr>
              <a:t> Determinación de la fuente de infección (caso importado, relacionado con importación, endémico o desconocido)</a:t>
            </a:r>
            <a:endParaRPr lang="es-CO" sz="1100" b="0" kern="1200" dirty="0">
              <a:solidFill>
                <a:schemeClr val="tx1"/>
              </a:solidFill>
              <a:latin typeface="Arial" panose="020B0604020202020204" pitchFamily="34" charset="0"/>
              <a:cs typeface="Arial" panose="020B0604020202020204" pitchFamily="34" charset="0"/>
            </a:endParaRPr>
          </a:p>
        </p:txBody>
      </p:sp>
      <p:sp>
        <p:nvSpPr>
          <p:cNvPr id="18" name="Forma libre: forma 17">
            <a:extLst>
              <a:ext uri="{FF2B5EF4-FFF2-40B4-BE49-F238E27FC236}">
                <a16:creationId xmlns:a16="http://schemas.microsoft.com/office/drawing/2014/main" id="{92EF4A9A-6DEC-09F1-B8BB-C8F8660E078C}"/>
              </a:ext>
            </a:extLst>
          </p:cNvPr>
          <p:cNvSpPr/>
          <p:nvPr/>
        </p:nvSpPr>
        <p:spPr>
          <a:xfrm>
            <a:off x="9446668" y="4700506"/>
            <a:ext cx="377629" cy="441755"/>
          </a:xfrm>
          <a:custGeom>
            <a:avLst/>
            <a:gdLst>
              <a:gd name="connsiteX0" fmla="*/ 0 w 377629"/>
              <a:gd name="connsiteY0" fmla="*/ 88351 h 441755"/>
              <a:gd name="connsiteX1" fmla="*/ 188815 w 377629"/>
              <a:gd name="connsiteY1" fmla="*/ 88351 h 441755"/>
              <a:gd name="connsiteX2" fmla="*/ 188815 w 377629"/>
              <a:gd name="connsiteY2" fmla="*/ 0 h 441755"/>
              <a:gd name="connsiteX3" fmla="*/ 377629 w 377629"/>
              <a:gd name="connsiteY3" fmla="*/ 220878 h 441755"/>
              <a:gd name="connsiteX4" fmla="*/ 188815 w 377629"/>
              <a:gd name="connsiteY4" fmla="*/ 441755 h 441755"/>
              <a:gd name="connsiteX5" fmla="*/ 188815 w 377629"/>
              <a:gd name="connsiteY5" fmla="*/ 353404 h 441755"/>
              <a:gd name="connsiteX6" fmla="*/ 0 w 377629"/>
              <a:gd name="connsiteY6" fmla="*/ 353404 h 441755"/>
              <a:gd name="connsiteX7" fmla="*/ 0 w 377629"/>
              <a:gd name="connsiteY7" fmla="*/ 88351 h 4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29" h="441755">
                <a:moveTo>
                  <a:pt x="0" y="88351"/>
                </a:moveTo>
                <a:lnTo>
                  <a:pt x="188815" y="88351"/>
                </a:lnTo>
                <a:lnTo>
                  <a:pt x="188815" y="0"/>
                </a:lnTo>
                <a:lnTo>
                  <a:pt x="377629" y="220878"/>
                </a:lnTo>
                <a:lnTo>
                  <a:pt x="188815" y="441755"/>
                </a:lnTo>
                <a:lnTo>
                  <a:pt x="188815" y="353404"/>
                </a:lnTo>
                <a:lnTo>
                  <a:pt x="0" y="353404"/>
                </a:lnTo>
                <a:lnTo>
                  <a:pt x="0" y="88351"/>
                </a:lnTo>
                <a:close/>
              </a:path>
            </a:pathLst>
          </a:custGeom>
          <a:solidFill>
            <a:srgbClr val="71E2B9"/>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0" tIns="88351" rIns="113289" bIns="88351" numCol="1" spcCol="1270" anchor="ctr" anchorCtr="0">
            <a:noAutofit/>
          </a:bodyPr>
          <a:lstStyle/>
          <a:p>
            <a:pPr marL="0" lvl="0" indent="0" algn="ctr" defTabSz="800100">
              <a:lnSpc>
                <a:spcPct val="90000"/>
              </a:lnSpc>
              <a:spcBef>
                <a:spcPct val="0"/>
              </a:spcBef>
              <a:spcAft>
                <a:spcPct val="35000"/>
              </a:spcAft>
              <a:buNone/>
            </a:pPr>
            <a:endParaRPr lang="es-CO" sz="1800" kern="1200">
              <a:solidFill>
                <a:prstClr val="white"/>
              </a:solidFill>
              <a:latin typeface="Calibri" panose="020F0502020204030204"/>
              <a:ea typeface="+mn-ea"/>
              <a:cs typeface="+mn-cs"/>
            </a:endParaRPr>
          </a:p>
        </p:txBody>
      </p:sp>
      <p:sp>
        <p:nvSpPr>
          <p:cNvPr id="19" name="Forma libre: forma 18">
            <a:extLst>
              <a:ext uri="{FF2B5EF4-FFF2-40B4-BE49-F238E27FC236}">
                <a16:creationId xmlns:a16="http://schemas.microsoft.com/office/drawing/2014/main" id="{1AE0B89A-886F-DD02-BEE8-BA2D0B47862F}"/>
              </a:ext>
            </a:extLst>
          </p:cNvPr>
          <p:cNvSpPr/>
          <p:nvPr/>
        </p:nvSpPr>
        <p:spPr>
          <a:xfrm>
            <a:off x="9974884" y="4441177"/>
            <a:ext cx="1781272" cy="1068763"/>
          </a:xfrm>
          <a:custGeom>
            <a:avLst/>
            <a:gdLst>
              <a:gd name="connsiteX0" fmla="*/ 0 w 1781272"/>
              <a:gd name="connsiteY0" fmla="*/ 106876 h 1068763"/>
              <a:gd name="connsiteX1" fmla="*/ 106876 w 1781272"/>
              <a:gd name="connsiteY1" fmla="*/ 0 h 1068763"/>
              <a:gd name="connsiteX2" fmla="*/ 1674396 w 1781272"/>
              <a:gd name="connsiteY2" fmla="*/ 0 h 1068763"/>
              <a:gd name="connsiteX3" fmla="*/ 1781272 w 1781272"/>
              <a:gd name="connsiteY3" fmla="*/ 106876 h 1068763"/>
              <a:gd name="connsiteX4" fmla="*/ 1781272 w 1781272"/>
              <a:gd name="connsiteY4" fmla="*/ 961887 h 1068763"/>
              <a:gd name="connsiteX5" fmla="*/ 1674396 w 1781272"/>
              <a:gd name="connsiteY5" fmla="*/ 1068763 h 1068763"/>
              <a:gd name="connsiteX6" fmla="*/ 106876 w 1781272"/>
              <a:gd name="connsiteY6" fmla="*/ 1068763 h 1068763"/>
              <a:gd name="connsiteX7" fmla="*/ 0 w 1781272"/>
              <a:gd name="connsiteY7" fmla="*/ 961887 h 1068763"/>
              <a:gd name="connsiteX8" fmla="*/ 0 w 1781272"/>
              <a:gd name="connsiteY8" fmla="*/ 106876 h 1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272" h="1068763">
                <a:moveTo>
                  <a:pt x="0" y="106876"/>
                </a:moveTo>
                <a:cubicBezTo>
                  <a:pt x="0" y="47850"/>
                  <a:pt x="47850" y="0"/>
                  <a:pt x="106876" y="0"/>
                </a:cubicBezTo>
                <a:lnTo>
                  <a:pt x="1674396" y="0"/>
                </a:lnTo>
                <a:cubicBezTo>
                  <a:pt x="1733422" y="0"/>
                  <a:pt x="1781272" y="47850"/>
                  <a:pt x="1781272" y="106876"/>
                </a:cubicBezTo>
                <a:lnTo>
                  <a:pt x="1781272" y="961887"/>
                </a:lnTo>
                <a:cubicBezTo>
                  <a:pt x="1781272" y="1020913"/>
                  <a:pt x="1733422" y="1068763"/>
                  <a:pt x="1674396" y="1068763"/>
                </a:cubicBezTo>
                <a:lnTo>
                  <a:pt x="106876" y="1068763"/>
                </a:lnTo>
                <a:cubicBezTo>
                  <a:pt x="47850" y="1068763"/>
                  <a:pt x="0" y="1020913"/>
                  <a:pt x="0" y="961887"/>
                </a:cubicBezTo>
                <a:lnTo>
                  <a:pt x="0" y="106876"/>
                </a:lnTo>
                <a:close/>
              </a:path>
            </a:pathLst>
          </a:custGeom>
          <a:solidFill>
            <a:srgbClr val="B791FF"/>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0833" tIns="80833" rIns="80833" bIns="80833" numCol="1" spcCol="1270" anchor="ctr" anchorCtr="0">
            <a:noAutofit/>
          </a:bodyPr>
          <a:lstStyle/>
          <a:p>
            <a:pPr marL="0" lvl="0" indent="0" algn="ctr" defTabSz="577850">
              <a:lnSpc>
                <a:spcPct val="90000"/>
              </a:lnSpc>
              <a:spcBef>
                <a:spcPct val="0"/>
              </a:spcBef>
              <a:spcAft>
                <a:spcPct val="35000"/>
              </a:spcAft>
              <a:buNone/>
            </a:pPr>
            <a:r>
              <a:rPr lang="es-ES" sz="1100" dirty="0">
                <a:solidFill>
                  <a:prstClr val="black"/>
                </a:solidFill>
                <a:latin typeface="Arial" panose="020B0604020202020204" pitchFamily="34" charset="0"/>
                <a:cs typeface="Arial" panose="020B0604020202020204" pitchFamily="34" charset="0"/>
              </a:rPr>
              <a:t>8. </a:t>
            </a:r>
            <a:r>
              <a:rPr lang="es-ES" sz="1100" b="0" kern="1200" dirty="0">
                <a:solidFill>
                  <a:prstClr val="black"/>
                </a:solidFill>
                <a:latin typeface="Arial" panose="020B0604020202020204" pitchFamily="34" charset="0"/>
                <a:ea typeface="+mn-ea"/>
                <a:cs typeface="Arial" panose="020B0604020202020204" pitchFamily="34" charset="0"/>
              </a:rPr>
              <a:t>Elaboración de informe del brote, medidas de control y conclusiones</a:t>
            </a:r>
            <a:endParaRPr lang="es-CO" sz="1100" b="0" kern="1200" dirty="0">
              <a:solidFill>
                <a:prstClr val="black"/>
              </a:solidFill>
              <a:latin typeface="Arial" panose="020B0604020202020204" pitchFamily="34" charset="0"/>
              <a:ea typeface="+mn-ea"/>
              <a:cs typeface="Arial" panose="020B0604020202020204" pitchFamily="34" charset="0"/>
            </a:endParaRPr>
          </a:p>
        </p:txBody>
      </p:sp>
      <p:pic>
        <p:nvPicPr>
          <p:cNvPr id="2050" name="Picture 2" descr="2.1. Conceptos básicos de la investigación. - Fundamentos de Investigación.">
            <a:extLst>
              <a:ext uri="{FF2B5EF4-FFF2-40B4-BE49-F238E27FC236}">
                <a16:creationId xmlns:a16="http://schemas.microsoft.com/office/drawing/2014/main" id="{CDD45C26-4CB7-53A9-C591-F2EAC04C8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8" y="2603998"/>
            <a:ext cx="2141480" cy="214148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4A85A1AD-F00F-F66B-9EDB-543559144844}"/>
              </a:ext>
            </a:extLst>
          </p:cNvPr>
          <p:cNvSpPr txBox="1"/>
          <p:nvPr/>
        </p:nvSpPr>
        <p:spPr>
          <a:xfrm>
            <a:off x="2458106" y="1087515"/>
            <a:ext cx="7789480" cy="646331"/>
          </a:xfrm>
          <a:prstGeom prst="rect">
            <a:avLst/>
          </a:prstGeom>
          <a:noFill/>
        </p:spPr>
        <p:txBody>
          <a:bodyPr wrap="square">
            <a:spAutoFit/>
          </a:bodyPr>
          <a:lstStyle/>
          <a:p>
            <a:r>
              <a:rPr lang="es-ES" dirty="0"/>
              <a:t>Pasos que deben </a:t>
            </a:r>
            <a:r>
              <a:rPr lang="es-ES" b="1" dirty="0"/>
              <a:t>iniciarse</a:t>
            </a:r>
            <a:r>
              <a:rPr lang="es-ES" dirty="0"/>
              <a:t> dentro de las 48 horas posteriores a la notificación de un caso sospechoso:</a:t>
            </a:r>
            <a:endParaRPr lang="es-CO" dirty="0"/>
          </a:p>
        </p:txBody>
      </p:sp>
      <p:sp>
        <p:nvSpPr>
          <p:cNvPr id="23" name="CuadroTexto 22">
            <a:extLst>
              <a:ext uri="{FF2B5EF4-FFF2-40B4-BE49-F238E27FC236}">
                <a16:creationId xmlns:a16="http://schemas.microsoft.com/office/drawing/2014/main" id="{A1A4B86E-976C-B30F-A27D-66231C654B28}"/>
              </a:ext>
            </a:extLst>
          </p:cNvPr>
          <p:cNvSpPr txBox="1"/>
          <p:nvPr/>
        </p:nvSpPr>
        <p:spPr>
          <a:xfrm>
            <a:off x="2543202" y="3635398"/>
            <a:ext cx="7956632" cy="646331"/>
          </a:xfrm>
          <a:prstGeom prst="rect">
            <a:avLst/>
          </a:prstGeom>
          <a:noFill/>
        </p:spPr>
        <p:txBody>
          <a:bodyPr wrap="square">
            <a:spAutoFit/>
          </a:bodyPr>
          <a:lstStyle/>
          <a:p>
            <a:r>
              <a:rPr lang="es-ES" dirty="0"/>
              <a:t>Pasos que deben </a:t>
            </a:r>
            <a:r>
              <a:rPr lang="es-ES" b="1" dirty="0"/>
              <a:t>completarse</a:t>
            </a:r>
            <a:r>
              <a:rPr lang="es-ES" dirty="0"/>
              <a:t> dentro de las 48 horas posteriores a la notificación de un caso sospechoso:</a:t>
            </a:r>
            <a:endParaRPr lang="es-CO" dirty="0"/>
          </a:p>
        </p:txBody>
      </p:sp>
      <p:pic>
        <p:nvPicPr>
          <p:cNvPr id="22" name="Imagen 21">
            <a:extLst>
              <a:ext uri="{FF2B5EF4-FFF2-40B4-BE49-F238E27FC236}">
                <a16:creationId xmlns:a16="http://schemas.microsoft.com/office/drawing/2014/main" id="{D18FDA0F-0200-7F0E-6F90-9A836C56A8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24" name="Imagen 23">
            <a:extLst>
              <a:ext uri="{FF2B5EF4-FFF2-40B4-BE49-F238E27FC236}">
                <a16:creationId xmlns:a16="http://schemas.microsoft.com/office/drawing/2014/main" id="{8247FCA3-6164-DE62-C68D-30142B3C3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 y="30291"/>
            <a:ext cx="12072078" cy="434656"/>
          </a:xfrm>
          <a:prstGeom prst="rect">
            <a:avLst/>
          </a:prstGeom>
        </p:spPr>
      </p:pic>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21356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EDE91266-7120-AEC4-FCAE-8DBA71FC344B}"/>
              </a:ext>
            </a:extLst>
          </p:cNvPr>
          <p:cNvSpPr/>
          <p:nvPr/>
        </p:nvSpPr>
        <p:spPr>
          <a:xfrm>
            <a:off x="2204921" y="1711961"/>
            <a:ext cx="2038044" cy="2117285"/>
          </a:xfrm>
          <a:prstGeom prst="ellipse">
            <a:avLst/>
          </a:prstGeom>
          <a:blipFill rotWithShape="1">
            <a:blip r:embed="rId2"/>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13" name="CuadroTexto 12">
            <a:extLst>
              <a:ext uri="{FF2B5EF4-FFF2-40B4-BE49-F238E27FC236}">
                <a16:creationId xmlns:a16="http://schemas.microsoft.com/office/drawing/2014/main" id="{37A1B866-021B-7910-8133-4901D687C0DF}"/>
              </a:ext>
            </a:extLst>
          </p:cNvPr>
          <p:cNvSpPr txBox="1"/>
          <p:nvPr/>
        </p:nvSpPr>
        <p:spPr>
          <a:xfrm>
            <a:off x="590726" y="3882514"/>
            <a:ext cx="5147682" cy="2585323"/>
          </a:xfrm>
          <a:prstGeom prst="rect">
            <a:avLst/>
          </a:prstGeom>
          <a:noFill/>
        </p:spPr>
        <p:txBody>
          <a:bodyPr wrap="square">
            <a:spAutoFit/>
          </a:bodyPr>
          <a:lstStyle/>
          <a:p>
            <a:pPr algn="just"/>
            <a:r>
              <a:rPr lang="es-CO" dirty="0"/>
              <a:t>Virus monotípico </a:t>
            </a:r>
          </a:p>
          <a:p>
            <a:pPr algn="just"/>
            <a:r>
              <a:rPr lang="es-CO" b="1" dirty="0"/>
              <a:t>Género: </a:t>
            </a:r>
            <a:r>
              <a:rPr lang="es-CO" i="1" dirty="0"/>
              <a:t>Morbillivirus </a:t>
            </a:r>
          </a:p>
          <a:p>
            <a:pPr algn="just"/>
            <a:r>
              <a:rPr lang="es-CO" b="1" dirty="0"/>
              <a:t>Familia: </a:t>
            </a:r>
            <a:r>
              <a:rPr lang="es-CO" i="1" dirty="0"/>
              <a:t>Paramyxoviridae</a:t>
            </a:r>
          </a:p>
          <a:p>
            <a:pPr algn="just"/>
            <a:r>
              <a:rPr lang="es-CO" b="1" dirty="0"/>
              <a:t>Clasificación: </a:t>
            </a:r>
          </a:p>
          <a:p>
            <a:pPr marL="285750" indent="-285750" algn="just">
              <a:buFont typeface="Wingdings" panose="05000000000000000000" pitchFamily="2" charset="2"/>
              <a:buChar char="§"/>
            </a:pPr>
            <a:r>
              <a:rPr lang="es-CO" dirty="0"/>
              <a:t>8 grupos (A, B, C, D, E , F, G y H) </a:t>
            </a:r>
          </a:p>
          <a:p>
            <a:pPr marL="285750" indent="-285750" algn="just">
              <a:buFont typeface="Wingdings" panose="05000000000000000000" pitchFamily="2" charset="2"/>
              <a:buChar char="§"/>
            </a:pPr>
            <a:r>
              <a:rPr lang="es-CO" dirty="0"/>
              <a:t>24 genotipos (A, B1, B2, B3, C1, C2, D1, D2, D3, D4, D5, D6, D7, D8, D9, D10, D11, E, F, G1, G2, G3, H1 y H2) </a:t>
            </a:r>
          </a:p>
          <a:p>
            <a:pPr algn="just"/>
            <a:r>
              <a:rPr lang="es-CO" b="1" dirty="0"/>
              <a:t>Protección: </a:t>
            </a:r>
            <a:r>
              <a:rPr lang="es-CO" dirty="0"/>
              <a:t>vacuna antisarampionosa</a:t>
            </a:r>
          </a:p>
        </p:txBody>
      </p:sp>
      <p:sp>
        <p:nvSpPr>
          <p:cNvPr id="16" name="CuadroTexto 15">
            <a:extLst>
              <a:ext uri="{FF2B5EF4-FFF2-40B4-BE49-F238E27FC236}">
                <a16:creationId xmlns:a16="http://schemas.microsoft.com/office/drawing/2014/main" id="{78F816E4-575D-3829-125B-B1A17B0AF241}"/>
              </a:ext>
            </a:extLst>
          </p:cNvPr>
          <p:cNvSpPr txBox="1"/>
          <p:nvPr/>
        </p:nvSpPr>
        <p:spPr>
          <a:xfrm>
            <a:off x="6761484" y="1127186"/>
            <a:ext cx="4635062" cy="584775"/>
          </a:xfrm>
          <a:prstGeom prst="rect">
            <a:avLst/>
          </a:prstGeom>
          <a:noFill/>
        </p:spPr>
        <p:txBody>
          <a:bodyPr wrap="square">
            <a:spAutoFit/>
          </a:bodyPr>
          <a:lstStyle/>
          <a:p>
            <a:r>
              <a:rPr lang="es-ES" sz="1600" b="1" dirty="0">
                <a:latin typeface="Arial" panose="020B0604020202020204" pitchFamily="34" charset="0"/>
                <a:ea typeface="+mj-ea"/>
                <a:cs typeface="Arial" panose="020B0604020202020204" pitchFamily="34" charset="0"/>
              </a:rPr>
              <a:t>Todos los genotipos del virus del sarampión son sensibles a: </a:t>
            </a:r>
            <a:endParaRPr lang="es-CO" sz="1600" b="1" dirty="0">
              <a:latin typeface="Arial" panose="020B0604020202020204" pitchFamily="34" charset="0"/>
              <a:ea typeface="+mj-ea"/>
              <a:cs typeface="Arial" panose="020B0604020202020204" pitchFamily="34" charset="0"/>
            </a:endParaRPr>
          </a:p>
        </p:txBody>
      </p:sp>
      <p:grpSp>
        <p:nvGrpSpPr>
          <p:cNvPr id="23" name="Grupo 22">
            <a:extLst>
              <a:ext uri="{FF2B5EF4-FFF2-40B4-BE49-F238E27FC236}">
                <a16:creationId xmlns:a16="http://schemas.microsoft.com/office/drawing/2014/main" id="{EBCE1964-150C-A480-4DB6-4860E3ED0C64}"/>
              </a:ext>
            </a:extLst>
          </p:cNvPr>
          <p:cNvGrpSpPr/>
          <p:nvPr/>
        </p:nvGrpSpPr>
        <p:grpSpPr>
          <a:xfrm>
            <a:off x="6439617" y="1890368"/>
            <a:ext cx="1852941" cy="4385113"/>
            <a:chOff x="6555353" y="1798941"/>
            <a:chExt cx="1852941" cy="4770918"/>
          </a:xfrm>
        </p:grpSpPr>
        <p:pic>
          <p:nvPicPr>
            <p:cNvPr id="21" name="Imagen 20">
              <a:extLst>
                <a:ext uri="{FF2B5EF4-FFF2-40B4-BE49-F238E27FC236}">
                  <a16:creationId xmlns:a16="http://schemas.microsoft.com/office/drawing/2014/main" id="{1DAA2FE9-B7D2-BA8C-571B-B15700ECEB1B}"/>
                </a:ext>
              </a:extLst>
            </p:cNvPr>
            <p:cNvPicPr>
              <a:picLocks noChangeAspect="1"/>
            </p:cNvPicPr>
            <p:nvPr/>
          </p:nvPicPr>
          <p:blipFill rotWithShape="1">
            <a:blip r:embed="rId3"/>
            <a:srcRect l="29143" r="53258" b="32896"/>
            <a:stretch/>
          </p:blipFill>
          <p:spPr>
            <a:xfrm>
              <a:off x="6835779" y="3002002"/>
              <a:ext cx="1186946" cy="1201799"/>
            </a:xfrm>
            <a:prstGeom prst="rect">
              <a:avLst/>
            </a:prstGeom>
          </p:spPr>
        </p:pic>
        <p:pic>
          <p:nvPicPr>
            <p:cNvPr id="19" name="Imagen 18">
              <a:extLst>
                <a:ext uri="{FF2B5EF4-FFF2-40B4-BE49-F238E27FC236}">
                  <a16:creationId xmlns:a16="http://schemas.microsoft.com/office/drawing/2014/main" id="{1B4CDC5C-E078-ACE5-0863-5913D044B501}"/>
                </a:ext>
              </a:extLst>
            </p:cNvPr>
            <p:cNvPicPr>
              <a:picLocks noChangeAspect="1"/>
            </p:cNvPicPr>
            <p:nvPr/>
          </p:nvPicPr>
          <p:blipFill rotWithShape="1">
            <a:blip r:embed="rId3"/>
            <a:srcRect r="74784" b="32826"/>
            <a:stretch/>
          </p:blipFill>
          <p:spPr>
            <a:xfrm>
              <a:off x="6555353" y="1798941"/>
              <a:ext cx="1700753" cy="1203061"/>
            </a:xfrm>
            <a:prstGeom prst="rect">
              <a:avLst/>
            </a:prstGeom>
          </p:spPr>
        </p:pic>
        <p:pic>
          <p:nvPicPr>
            <p:cNvPr id="20" name="Imagen 19">
              <a:extLst>
                <a:ext uri="{FF2B5EF4-FFF2-40B4-BE49-F238E27FC236}">
                  <a16:creationId xmlns:a16="http://schemas.microsoft.com/office/drawing/2014/main" id="{4EF2260E-42A5-CA84-AC2E-7CA5B0214763}"/>
                </a:ext>
              </a:extLst>
            </p:cNvPr>
            <p:cNvPicPr>
              <a:picLocks noChangeAspect="1"/>
            </p:cNvPicPr>
            <p:nvPr/>
          </p:nvPicPr>
          <p:blipFill rotWithShape="1">
            <a:blip r:embed="rId3"/>
            <a:srcRect l="79686" r="1614" b="29252"/>
            <a:stretch/>
          </p:blipFill>
          <p:spPr>
            <a:xfrm>
              <a:off x="6761484" y="5302786"/>
              <a:ext cx="1261241" cy="1267073"/>
            </a:xfrm>
            <a:prstGeom prst="rect">
              <a:avLst/>
            </a:prstGeom>
          </p:spPr>
        </p:pic>
        <p:pic>
          <p:nvPicPr>
            <p:cNvPr id="22" name="Imagen 21">
              <a:extLst>
                <a:ext uri="{FF2B5EF4-FFF2-40B4-BE49-F238E27FC236}">
                  <a16:creationId xmlns:a16="http://schemas.microsoft.com/office/drawing/2014/main" id="{B5778B1E-47A8-2FFE-0258-BEC20FA2BC97}"/>
                </a:ext>
              </a:extLst>
            </p:cNvPr>
            <p:cNvPicPr>
              <a:picLocks noChangeAspect="1"/>
            </p:cNvPicPr>
            <p:nvPr/>
          </p:nvPicPr>
          <p:blipFill rotWithShape="1">
            <a:blip r:embed="rId3"/>
            <a:srcRect l="51750" t="-1237" r="20985" b="34062"/>
            <a:stretch/>
          </p:blipFill>
          <p:spPr>
            <a:xfrm>
              <a:off x="6569330" y="4169905"/>
              <a:ext cx="1838964" cy="1203061"/>
            </a:xfrm>
            <a:prstGeom prst="rect">
              <a:avLst/>
            </a:prstGeom>
          </p:spPr>
        </p:pic>
      </p:grpSp>
      <p:sp>
        <p:nvSpPr>
          <p:cNvPr id="25" name="CuadroTexto 24">
            <a:extLst>
              <a:ext uri="{FF2B5EF4-FFF2-40B4-BE49-F238E27FC236}">
                <a16:creationId xmlns:a16="http://schemas.microsoft.com/office/drawing/2014/main" id="{BDD0DE7C-6C88-B0AB-3920-0E894DAFA1D4}"/>
              </a:ext>
            </a:extLst>
          </p:cNvPr>
          <p:cNvSpPr txBox="1"/>
          <p:nvPr/>
        </p:nvSpPr>
        <p:spPr>
          <a:xfrm>
            <a:off x="7949036" y="1890368"/>
            <a:ext cx="3652237" cy="4247317"/>
          </a:xfrm>
          <a:prstGeom prst="rect">
            <a:avLst/>
          </a:prstGeom>
          <a:noFill/>
        </p:spPr>
        <p:txBody>
          <a:bodyPr wrap="square">
            <a:spAutoFit/>
          </a:bodyPr>
          <a:lstStyle/>
          <a:p>
            <a:pPr algn="just"/>
            <a:endParaRPr lang="es-CO" dirty="0"/>
          </a:p>
          <a:p>
            <a:pPr algn="just"/>
            <a:r>
              <a:rPr lang="es-CO" dirty="0"/>
              <a:t>Luz ultravioleta</a:t>
            </a:r>
          </a:p>
          <a:p>
            <a:pPr algn="just"/>
            <a:endParaRPr lang="es-CO" dirty="0"/>
          </a:p>
          <a:p>
            <a:pPr algn="just"/>
            <a:endParaRPr lang="es-CO" dirty="0"/>
          </a:p>
          <a:p>
            <a:pPr algn="just"/>
            <a:endParaRPr lang="es-CO" dirty="0"/>
          </a:p>
          <a:p>
            <a:pPr algn="just"/>
            <a:endParaRPr lang="es-CO" dirty="0"/>
          </a:p>
          <a:p>
            <a:pPr algn="just"/>
            <a:r>
              <a:rPr lang="es-CO" dirty="0"/>
              <a:t>Calor</a:t>
            </a:r>
          </a:p>
          <a:p>
            <a:pPr algn="just"/>
            <a:endParaRPr lang="es-CO" dirty="0"/>
          </a:p>
          <a:p>
            <a:pPr algn="just"/>
            <a:endParaRPr lang="es-CO" dirty="0"/>
          </a:p>
          <a:p>
            <a:endParaRPr lang="es-CO" dirty="0"/>
          </a:p>
          <a:p>
            <a:r>
              <a:rPr lang="es-CO" dirty="0"/>
              <a:t>Desinfectantes que contienen cloro</a:t>
            </a:r>
          </a:p>
          <a:p>
            <a:pPr algn="just"/>
            <a:endParaRPr lang="es-CO" dirty="0"/>
          </a:p>
          <a:p>
            <a:pPr algn="just"/>
            <a:endParaRPr lang="es-CO" dirty="0"/>
          </a:p>
          <a:p>
            <a:pPr algn="just"/>
            <a:endParaRPr lang="es-CO" dirty="0"/>
          </a:p>
          <a:p>
            <a:pPr algn="just"/>
            <a:r>
              <a:rPr lang="es-CO" dirty="0"/>
              <a:t>Secado</a:t>
            </a:r>
          </a:p>
        </p:txBody>
      </p:sp>
      <p:sp>
        <p:nvSpPr>
          <p:cNvPr id="28" name="CuadroTexto 27">
            <a:extLst>
              <a:ext uri="{FF2B5EF4-FFF2-40B4-BE49-F238E27FC236}">
                <a16:creationId xmlns:a16="http://schemas.microsoft.com/office/drawing/2014/main" id="{525D8B0F-8801-72CD-0E43-B1095061260B}"/>
              </a:ext>
            </a:extLst>
          </p:cNvPr>
          <p:cNvSpPr txBox="1"/>
          <p:nvPr/>
        </p:nvSpPr>
        <p:spPr>
          <a:xfrm>
            <a:off x="687895" y="1308103"/>
            <a:ext cx="4702417" cy="461665"/>
          </a:xfrm>
          <a:prstGeom prst="rect">
            <a:avLst/>
          </a:prstGeom>
          <a:noFill/>
        </p:spPr>
        <p:txBody>
          <a:bodyPr wrap="square">
            <a:spAutoFit/>
          </a:bodyPr>
          <a:lstStyle/>
          <a:p>
            <a:pPr algn="just"/>
            <a:r>
              <a:rPr lang="es-CO" sz="2400" b="1" dirty="0"/>
              <a:t>Agente</a:t>
            </a:r>
          </a:p>
        </p:txBody>
      </p:sp>
      <p:sp>
        <p:nvSpPr>
          <p:cNvPr id="3" name="CuadroTexto 2">
            <a:extLst>
              <a:ext uri="{FF2B5EF4-FFF2-40B4-BE49-F238E27FC236}">
                <a16:creationId xmlns:a16="http://schemas.microsoft.com/office/drawing/2014/main" id="{FE652513-C595-5690-F5D1-69F19D6359E1}"/>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11" name="Imagen 10">
            <a:extLst>
              <a:ext uri="{FF2B5EF4-FFF2-40B4-BE49-F238E27FC236}">
                <a16:creationId xmlns:a16="http://schemas.microsoft.com/office/drawing/2014/main" id="{7FFB1809-E07D-64A8-ECAC-058D6E85C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024" t="15420" r="-2026" b="13450"/>
          <a:stretch/>
        </p:blipFill>
        <p:spPr>
          <a:xfrm>
            <a:off x="11120096" y="197581"/>
            <a:ext cx="1071904" cy="518937"/>
          </a:xfrm>
          <a:prstGeom prst="rect">
            <a:avLst/>
          </a:prstGeom>
        </p:spPr>
      </p:pic>
      <p:sp>
        <p:nvSpPr>
          <p:cNvPr id="15" name="Título 1">
            <a:extLst>
              <a:ext uri="{FF2B5EF4-FFF2-40B4-BE49-F238E27FC236}">
                <a16:creationId xmlns:a16="http://schemas.microsoft.com/office/drawing/2014/main" id="{752AD5C4-2AAD-41CA-A7FA-F1337EEACA76}"/>
              </a:ext>
            </a:extLst>
          </p:cNvPr>
          <p:cNvSpPr txBox="1">
            <a:spLocks/>
          </p:cNvSpPr>
          <p:nvPr/>
        </p:nvSpPr>
        <p:spPr>
          <a:xfrm>
            <a:off x="590726" y="943929"/>
            <a:ext cx="8170831" cy="13794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s-CO" dirty="0">
                <a:solidFill>
                  <a:srgbClr val="00B0F0"/>
                </a:solidFill>
              </a:rPr>
              <a:t>Características del virus </a:t>
            </a:r>
          </a:p>
          <a:p>
            <a:pPr fontAlgn="auto">
              <a:spcAft>
                <a:spcPts val="0"/>
              </a:spcAft>
            </a:pPr>
            <a:endParaRPr lang="es-CO" dirty="0"/>
          </a:p>
        </p:txBody>
      </p:sp>
      <p:sp>
        <p:nvSpPr>
          <p:cNvPr id="24" name="CuadroTexto 23">
            <a:extLst>
              <a:ext uri="{FF2B5EF4-FFF2-40B4-BE49-F238E27FC236}">
                <a16:creationId xmlns:a16="http://schemas.microsoft.com/office/drawing/2014/main" id="{6323A120-4A77-25C7-28FB-B85C2925CB8A}"/>
              </a:ext>
            </a:extLst>
          </p:cNvPr>
          <p:cNvSpPr txBox="1"/>
          <p:nvPr/>
        </p:nvSpPr>
        <p:spPr>
          <a:xfrm>
            <a:off x="0" y="6366827"/>
            <a:ext cx="10488489" cy="276999"/>
          </a:xfrm>
          <a:prstGeom prst="rect">
            <a:avLst/>
          </a:prstGeom>
          <a:noFill/>
        </p:spPr>
        <p:txBody>
          <a:bodyPr wrap="square">
            <a:spAutoFit/>
          </a:bodyPr>
          <a:lstStyle/>
          <a:p>
            <a:r>
              <a:rPr lang="es-ES" sz="1200" dirty="0"/>
              <a:t>Fuente:  Tomado y adaptado del C</a:t>
            </a:r>
            <a:r>
              <a:rPr lang="es-ES" sz="1200" i="0" dirty="0">
                <a:effectLst/>
                <a:latin typeface="Calibri" panose="020F0502020204030204" pitchFamily="34" charset="0"/>
              </a:rPr>
              <a:t>ampus virtual de salud pública de OPS/OMS denominado Brote de sarampión en la era de </a:t>
            </a:r>
            <a:r>
              <a:rPr lang="es-ES" sz="1200" i="0" dirty="0" err="1">
                <a:effectLst/>
                <a:latin typeface="Calibri" panose="020F0502020204030204" pitchFamily="34" charset="0"/>
              </a:rPr>
              <a:t>poseliminación</a:t>
            </a:r>
            <a:r>
              <a:rPr lang="es-ES" sz="1200" i="0" dirty="0">
                <a:effectLst/>
                <a:latin typeface="Calibri" panose="020F0502020204030204" pitchFamily="34" charset="0"/>
              </a:rPr>
              <a:t>:  Estudio de caso</a:t>
            </a:r>
            <a:endParaRPr lang="es-CO" sz="1200" dirty="0"/>
          </a:p>
        </p:txBody>
      </p:sp>
      <p:pic>
        <p:nvPicPr>
          <p:cNvPr id="26" name="Imagen 25">
            <a:extLst>
              <a:ext uri="{FF2B5EF4-FFF2-40B4-BE49-F238E27FC236}">
                <a16:creationId xmlns:a16="http://schemas.microsoft.com/office/drawing/2014/main" id="{5E58ADAE-9647-4738-FD01-C8824C17E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858013"/>
            <a:ext cx="12188952" cy="70886"/>
          </a:xfrm>
          <a:prstGeom prst="rect">
            <a:avLst/>
          </a:prstGeom>
        </p:spPr>
      </p:pic>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29" name="Imagen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88859"/>
            <a:ext cx="12192000" cy="243170"/>
          </a:xfrm>
          <a:prstGeom prst="rect">
            <a:avLst/>
          </a:prstGeom>
        </p:spPr>
      </p:pic>
    </p:spTree>
    <p:extLst>
      <p:ext uri="{BB962C8B-B14F-4D97-AF65-F5344CB8AC3E}">
        <p14:creationId xmlns:p14="http://schemas.microsoft.com/office/powerpoint/2010/main" val="35517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5" grpId="0"/>
      <p:bldP spid="28"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90;p29">
            <a:extLst>
              <a:ext uri="{FF2B5EF4-FFF2-40B4-BE49-F238E27FC236}">
                <a16:creationId xmlns:a16="http://schemas.microsoft.com/office/drawing/2014/main" id="{89488C75-B033-CA3A-6DC4-2F251B7059D4}"/>
              </a:ext>
            </a:extLst>
          </p:cNvPr>
          <p:cNvGrpSpPr/>
          <p:nvPr/>
        </p:nvGrpSpPr>
        <p:grpSpPr>
          <a:xfrm>
            <a:off x="632252" y="2705051"/>
            <a:ext cx="9741457" cy="249218"/>
            <a:chOff x="459200" y="2321731"/>
            <a:chExt cx="8244300" cy="205189"/>
          </a:xfrm>
        </p:grpSpPr>
        <p:cxnSp>
          <p:nvCxnSpPr>
            <p:cNvPr id="65" name="Google Shape;191;p29">
              <a:extLst>
                <a:ext uri="{FF2B5EF4-FFF2-40B4-BE49-F238E27FC236}">
                  <a16:creationId xmlns:a16="http://schemas.microsoft.com/office/drawing/2014/main" id="{0012331F-9935-D070-B2D9-7536FA158D39}"/>
                </a:ext>
              </a:extLst>
            </p:cNvPr>
            <p:cNvCxnSpPr/>
            <p:nvPr/>
          </p:nvCxnSpPr>
          <p:spPr>
            <a:xfrm>
              <a:off x="459200" y="2424675"/>
              <a:ext cx="8244300" cy="0"/>
            </a:xfrm>
            <a:prstGeom prst="straightConnector1">
              <a:avLst/>
            </a:prstGeom>
            <a:noFill/>
            <a:ln w="19050" cap="flat" cmpd="sng">
              <a:solidFill>
                <a:srgbClr val="000000"/>
              </a:solidFill>
              <a:prstDash val="dash"/>
              <a:round/>
              <a:headEnd type="none" w="med" len="med"/>
              <a:tailEnd type="none" w="med" len="med"/>
            </a:ln>
          </p:spPr>
        </p:cxnSp>
        <p:sp>
          <p:nvSpPr>
            <p:cNvPr id="66" name="Google Shape;192;p29">
              <a:extLst>
                <a:ext uri="{FF2B5EF4-FFF2-40B4-BE49-F238E27FC236}">
                  <a16:creationId xmlns:a16="http://schemas.microsoft.com/office/drawing/2014/main" id="{8A35C2B1-A3E2-4B6F-0232-F529ABE1FC23}"/>
                </a:ext>
              </a:extLst>
            </p:cNvPr>
            <p:cNvSpPr/>
            <p:nvPr/>
          </p:nvSpPr>
          <p:spPr>
            <a:xfrm flipH="1">
              <a:off x="1117558" y="2322422"/>
              <a:ext cx="204486" cy="204498"/>
            </a:xfrm>
            <a:custGeom>
              <a:avLst/>
              <a:gdLst/>
              <a:ahLst/>
              <a:cxnLst/>
              <a:rect l="l" t="t" r="r" b="b"/>
              <a:pathLst>
                <a:path w="16635" h="16636" extrusionOk="0">
                  <a:moveTo>
                    <a:pt x="8317" y="1"/>
                  </a:moveTo>
                  <a:cubicBezTo>
                    <a:pt x="3738" y="1"/>
                    <a:pt x="0" y="3718"/>
                    <a:pt x="0" y="8318"/>
                  </a:cubicBezTo>
                  <a:cubicBezTo>
                    <a:pt x="0" y="12898"/>
                    <a:pt x="3738" y="16635"/>
                    <a:pt x="8317" y="16635"/>
                  </a:cubicBezTo>
                  <a:cubicBezTo>
                    <a:pt x="12917" y="16635"/>
                    <a:pt x="16634" y="12898"/>
                    <a:pt x="16634" y="8318"/>
                  </a:cubicBezTo>
                  <a:cubicBezTo>
                    <a:pt x="16634" y="3718"/>
                    <a:pt x="12917" y="1"/>
                    <a:pt x="8317" y="1"/>
                  </a:cubicBezTo>
                  <a:close/>
                </a:path>
              </a:pathLst>
            </a:custGeom>
            <a:solidFill>
              <a:srgbClr val="FD9A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7" name="Google Shape;193;p29">
              <a:extLst>
                <a:ext uri="{FF2B5EF4-FFF2-40B4-BE49-F238E27FC236}">
                  <a16:creationId xmlns:a16="http://schemas.microsoft.com/office/drawing/2014/main" id="{B66E75AF-F7AE-BF35-A419-AF309FD7B591}"/>
                </a:ext>
              </a:extLst>
            </p:cNvPr>
            <p:cNvSpPr/>
            <p:nvPr/>
          </p:nvSpPr>
          <p:spPr>
            <a:xfrm flipH="1">
              <a:off x="3258811" y="2321731"/>
              <a:ext cx="204486" cy="204498"/>
            </a:xfrm>
            <a:custGeom>
              <a:avLst/>
              <a:gdLst/>
              <a:ahLst/>
              <a:cxnLst/>
              <a:rect l="l" t="t" r="r" b="b"/>
              <a:pathLst>
                <a:path w="16635" h="16636" extrusionOk="0">
                  <a:moveTo>
                    <a:pt x="8317" y="1"/>
                  </a:moveTo>
                  <a:cubicBezTo>
                    <a:pt x="3738" y="1"/>
                    <a:pt x="0" y="3718"/>
                    <a:pt x="0" y="8318"/>
                  </a:cubicBezTo>
                  <a:cubicBezTo>
                    <a:pt x="0" y="12898"/>
                    <a:pt x="3738" y="16635"/>
                    <a:pt x="8317" y="16635"/>
                  </a:cubicBezTo>
                  <a:cubicBezTo>
                    <a:pt x="12917" y="16635"/>
                    <a:pt x="16634" y="12898"/>
                    <a:pt x="16634" y="8318"/>
                  </a:cubicBezTo>
                  <a:cubicBezTo>
                    <a:pt x="16634" y="3718"/>
                    <a:pt x="12917" y="1"/>
                    <a:pt x="8317" y="1"/>
                  </a:cubicBezTo>
                  <a:close/>
                </a:path>
              </a:pathLst>
            </a:custGeom>
            <a:solidFill>
              <a:srgbClr val="B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8" name="Google Shape;194;p29">
              <a:extLst>
                <a:ext uri="{FF2B5EF4-FFF2-40B4-BE49-F238E27FC236}">
                  <a16:creationId xmlns:a16="http://schemas.microsoft.com/office/drawing/2014/main" id="{1C3E2F2F-BEC3-F55B-A339-E023D9C0E069}"/>
                </a:ext>
              </a:extLst>
            </p:cNvPr>
            <p:cNvSpPr/>
            <p:nvPr/>
          </p:nvSpPr>
          <p:spPr>
            <a:xfrm flipH="1">
              <a:off x="5417390" y="2321731"/>
              <a:ext cx="204486" cy="204498"/>
            </a:xfrm>
            <a:custGeom>
              <a:avLst/>
              <a:gdLst/>
              <a:ahLst/>
              <a:cxnLst/>
              <a:rect l="l" t="t" r="r" b="b"/>
              <a:pathLst>
                <a:path w="16635" h="16636" extrusionOk="0">
                  <a:moveTo>
                    <a:pt x="8317" y="1"/>
                  </a:moveTo>
                  <a:cubicBezTo>
                    <a:pt x="3738" y="1"/>
                    <a:pt x="0" y="3718"/>
                    <a:pt x="0" y="8318"/>
                  </a:cubicBezTo>
                  <a:cubicBezTo>
                    <a:pt x="0" y="12898"/>
                    <a:pt x="3738" y="16635"/>
                    <a:pt x="8317" y="16635"/>
                  </a:cubicBezTo>
                  <a:cubicBezTo>
                    <a:pt x="12917" y="16635"/>
                    <a:pt x="16634" y="12898"/>
                    <a:pt x="16634" y="8318"/>
                  </a:cubicBezTo>
                  <a:cubicBezTo>
                    <a:pt x="16634" y="3718"/>
                    <a:pt x="12917" y="1"/>
                    <a:pt x="8317" y="1"/>
                  </a:cubicBezTo>
                  <a:close/>
                </a:path>
              </a:pathLst>
            </a:custGeom>
            <a:solidFill>
              <a:srgbClr val="71E2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0" name="Google Shape;196;p29">
              <a:extLst>
                <a:ext uri="{FF2B5EF4-FFF2-40B4-BE49-F238E27FC236}">
                  <a16:creationId xmlns:a16="http://schemas.microsoft.com/office/drawing/2014/main" id="{5E9F5AE3-CFDB-93DF-07AE-A044E78789B0}"/>
                </a:ext>
              </a:extLst>
            </p:cNvPr>
            <p:cNvSpPr/>
            <p:nvPr/>
          </p:nvSpPr>
          <p:spPr>
            <a:xfrm flipH="1">
              <a:off x="7836658" y="2322422"/>
              <a:ext cx="204486" cy="204498"/>
            </a:xfrm>
            <a:custGeom>
              <a:avLst/>
              <a:gdLst/>
              <a:ahLst/>
              <a:cxnLst/>
              <a:rect l="l" t="t" r="r" b="b"/>
              <a:pathLst>
                <a:path w="16635" h="16636" extrusionOk="0">
                  <a:moveTo>
                    <a:pt x="8317" y="1"/>
                  </a:moveTo>
                  <a:cubicBezTo>
                    <a:pt x="3738" y="1"/>
                    <a:pt x="0" y="3718"/>
                    <a:pt x="0" y="8318"/>
                  </a:cubicBezTo>
                  <a:cubicBezTo>
                    <a:pt x="0" y="12898"/>
                    <a:pt x="3738" y="16635"/>
                    <a:pt x="8317" y="16635"/>
                  </a:cubicBezTo>
                  <a:cubicBezTo>
                    <a:pt x="12917" y="16635"/>
                    <a:pt x="16634" y="12898"/>
                    <a:pt x="16634" y="8318"/>
                  </a:cubicBezTo>
                  <a:cubicBezTo>
                    <a:pt x="16634" y="3718"/>
                    <a:pt x="12917" y="1"/>
                    <a:pt x="8317" y="1"/>
                  </a:cubicBezTo>
                  <a:close/>
                </a:path>
              </a:pathLst>
            </a:custGeom>
            <a:solidFill>
              <a:srgbClr val="FFC2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nvGrpSpPr>
          <p:cNvPr id="73" name="Google Shape;199;p29">
            <a:extLst>
              <a:ext uri="{FF2B5EF4-FFF2-40B4-BE49-F238E27FC236}">
                <a16:creationId xmlns:a16="http://schemas.microsoft.com/office/drawing/2014/main" id="{63B3953E-E7D9-57C3-9477-F2E44FE40589}"/>
              </a:ext>
            </a:extLst>
          </p:cNvPr>
          <p:cNvGrpSpPr/>
          <p:nvPr/>
        </p:nvGrpSpPr>
        <p:grpSpPr>
          <a:xfrm>
            <a:off x="457106" y="3031775"/>
            <a:ext cx="2167432" cy="3213801"/>
            <a:chOff x="457200" y="2307935"/>
            <a:chExt cx="1525200" cy="2586354"/>
          </a:xfrm>
        </p:grpSpPr>
        <p:sp>
          <p:nvSpPr>
            <p:cNvPr id="74" name="Google Shape;200;p29">
              <a:extLst>
                <a:ext uri="{FF2B5EF4-FFF2-40B4-BE49-F238E27FC236}">
                  <a16:creationId xmlns:a16="http://schemas.microsoft.com/office/drawing/2014/main" id="{1754EC90-642E-836B-F0B3-EE5AB0389947}"/>
                </a:ext>
              </a:extLst>
            </p:cNvPr>
            <p:cNvSpPr/>
            <p:nvPr/>
          </p:nvSpPr>
          <p:spPr>
            <a:xfrm>
              <a:off x="457200" y="2307935"/>
              <a:ext cx="1525200" cy="1866687"/>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285750" marR="0" lvl="0" indent="-2857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Nombre</a:t>
              </a:r>
            </a:p>
            <a:p>
              <a:pPr marL="285750" marR="0" lvl="0" indent="-2857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Identificación</a:t>
              </a:r>
            </a:p>
            <a:p>
              <a:pPr marL="285750" marR="0" lvl="0" indent="-2857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E</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dad </a:t>
              </a:r>
            </a:p>
            <a:p>
              <a:pPr marL="285750" marR="0" lvl="0" indent="-2857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Sexo</a:t>
              </a:r>
            </a:p>
            <a:p>
              <a:pPr marL="285750" marR="0" lvl="0" indent="-2857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Domicilio</a:t>
              </a:r>
            </a:p>
            <a:p>
              <a:pPr marL="285750" marR="0" lvl="0" indent="-2857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Ocupación (por ejemplo, trabajador de la salud, turismo, etcétera)</a:t>
              </a:r>
            </a:p>
          </p:txBody>
        </p:sp>
        <p:sp>
          <p:nvSpPr>
            <p:cNvPr id="75" name="Google Shape;201;p29">
              <a:extLst>
                <a:ext uri="{FF2B5EF4-FFF2-40B4-BE49-F238E27FC236}">
                  <a16:creationId xmlns:a16="http://schemas.microsoft.com/office/drawing/2014/main" id="{FA037713-9220-BA8C-6426-B8DF18289120}"/>
                </a:ext>
              </a:extLst>
            </p:cNvPr>
            <p:cNvSpPr/>
            <p:nvPr/>
          </p:nvSpPr>
          <p:spPr>
            <a:xfrm>
              <a:off x="457200" y="4325905"/>
              <a:ext cx="1525200" cy="568384"/>
            </a:xfrm>
            <a:prstGeom prst="roundRect">
              <a:avLst>
                <a:gd name="adj" fmla="val 11702"/>
              </a:avLst>
            </a:prstGeom>
            <a:solidFill>
              <a:srgbClr val="FD9A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Identificación</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grpSp>
      <p:grpSp>
        <p:nvGrpSpPr>
          <p:cNvPr id="76" name="Google Shape;202;p29">
            <a:extLst>
              <a:ext uri="{FF2B5EF4-FFF2-40B4-BE49-F238E27FC236}">
                <a16:creationId xmlns:a16="http://schemas.microsoft.com/office/drawing/2014/main" id="{5392B7A8-70E9-4051-A2AE-013A49F65371}"/>
              </a:ext>
            </a:extLst>
          </p:cNvPr>
          <p:cNvGrpSpPr/>
          <p:nvPr/>
        </p:nvGrpSpPr>
        <p:grpSpPr>
          <a:xfrm>
            <a:off x="2897554" y="2999681"/>
            <a:ext cx="2352777" cy="3269837"/>
            <a:chOff x="2136969" y="2213988"/>
            <a:chExt cx="1579912" cy="2683417"/>
          </a:xfrm>
        </p:grpSpPr>
        <p:sp>
          <p:nvSpPr>
            <p:cNvPr id="77" name="Google Shape;203;p29">
              <a:extLst>
                <a:ext uri="{FF2B5EF4-FFF2-40B4-BE49-F238E27FC236}">
                  <a16:creationId xmlns:a16="http://schemas.microsoft.com/office/drawing/2014/main" id="{EE73D021-681C-6826-7047-004F973482F9}"/>
                </a:ext>
              </a:extLst>
            </p:cNvPr>
            <p:cNvSpPr/>
            <p:nvPr/>
          </p:nvSpPr>
          <p:spPr>
            <a:xfrm>
              <a:off x="2136969" y="2213988"/>
              <a:ext cx="1579912" cy="2017862"/>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171450" marR="0" lvl="0" indent="-1714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Inicio del exantema</a:t>
              </a:r>
            </a:p>
            <a:p>
              <a:pPr marL="171450" marR="0" lvl="0" indent="-1714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Ú</a:t>
              </a:r>
              <a:r>
                <a:rPr kumimoji="0" lang="es-ES" sz="1300" b="0" i="0"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ltima</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vacunación </a:t>
              </a:r>
              <a:r>
                <a:rPr lang="es-ES" sz="1300" kern="0" dirty="0">
                  <a:solidFill>
                    <a:srgbClr val="000000"/>
                  </a:solidFill>
                  <a:latin typeface="Arial" panose="020B0604020202020204" pitchFamily="34" charset="0"/>
                  <a:ea typeface="Roboto"/>
                  <a:cs typeface="Arial" panose="020B0604020202020204" pitchFamily="34" charset="0"/>
                  <a:sym typeface="Roboto"/>
                </a:rPr>
                <a:t>SR </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dosis recibidas</a:t>
              </a:r>
            </a:p>
            <a:p>
              <a:pPr marL="171450" marR="0" lvl="0" indent="-1714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Obtención de la muestra de suero.</a:t>
              </a:r>
            </a:p>
            <a:p>
              <a:pPr marL="171450" marR="0" lvl="0" indent="-1714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O</a:t>
              </a:r>
              <a:r>
                <a:rPr kumimoji="0" lang="es-ES" sz="1300" b="0" i="0"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btención</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de las muestras para la detección viral (hisopado faríngeo y orina)</a:t>
              </a:r>
            </a:p>
          </p:txBody>
        </p:sp>
        <p:sp>
          <p:nvSpPr>
            <p:cNvPr id="79" name="Google Shape;205;p29">
              <a:extLst>
                <a:ext uri="{FF2B5EF4-FFF2-40B4-BE49-F238E27FC236}">
                  <a16:creationId xmlns:a16="http://schemas.microsoft.com/office/drawing/2014/main" id="{985BD655-5191-A74C-C09E-6AAF97D4FA37}"/>
                </a:ext>
              </a:extLst>
            </p:cNvPr>
            <p:cNvSpPr/>
            <p:nvPr/>
          </p:nvSpPr>
          <p:spPr>
            <a:xfrm>
              <a:off x="2172469" y="4317797"/>
              <a:ext cx="1525200" cy="579608"/>
            </a:xfrm>
            <a:prstGeom prst="roundRect">
              <a:avLst>
                <a:gd name="adj" fmla="val 11702"/>
              </a:avLst>
            </a:prstGeom>
            <a:solidFill>
              <a:srgbClr val="B791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US" sz="1400" b="1" i="0" u="none" strike="noStrike" kern="0" cap="none" spc="0" normalizeH="0" baseline="0" noProof="0" dirty="0" err="1">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Fechas</a:t>
              </a: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 </a:t>
              </a:r>
              <a:r>
                <a:rPr kumimoji="0" lang="en-US" sz="1400" b="1" i="0" u="none" strike="noStrike" kern="0" cap="none" spc="0" normalizeH="0" baseline="0" noProof="0" dirty="0" err="1">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importantes</a:t>
              </a:r>
              <a:endPar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grpSp>
      <p:grpSp>
        <p:nvGrpSpPr>
          <p:cNvPr id="80" name="Google Shape;206;p29">
            <a:extLst>
              <a:ext uri="{FF2B5EF4-FFF2-40B4-BE49-F238E27FC236}">
                <a16:creationId xmlns:a16="http://schemas.microsoft.com/office/drawing/2014/main" id="{B7638FC7-649F-9018-9654-2B8963A61C36}"/>
              </a:ext>
            </a:extLst>
          </p:cNvPr>
          <p:cNvGrpSpPr/>
          <p:nvPr/>
        </p:nvGrpSpPr>
        <p:grpSpPr>
          <a:xfrm>
            <a:off x="5477884" y="2974130"/>
            <a:ext cx="2578295" cy="3295386"/>
            <a:chOff x="3226779" y="2033241"/>
            <a:chExt cx="1894542" cy="2751310"/>
          </a:xfrm>
        </p:grpSpPr>
        <p:sp>
          <p:nvSpPr>
            <p:cNvPr id="81" name="Google Shape;207;p29">
              <a:extLst>
                <a:ext uri="{FF2B5EF4-FFF2-40B4-BE49-F238E27FC236}">
                  <a16:creationId xmlns:a16="http://schemas.microsoft.com/office/drawing/2014/main" id="{1B13CCA0-CAF3-465F-2848-7E752A3FF6D1}"/>
                </a:ext>
              </a:extLst>
            </p:cNvPr>
            <p:cNvSpPr/>
            <p:nvPr/>
          </p:nvSpPr>
          <p:spPr>
            <a:xfrm>
              <a:off x="3226779" y="2033241"/>
              <a:ext cx="1867278" cy="2106896"/>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lang="es-ES" sz="1300" kern="0" dirty="0">
                <a:solidFill>
                  <a:srgbClr val="000000"/>
                </a:solidFill>
                <a:latin typeface="Arial" panose="020B0604020202020204" pitchFamily="34" charset="0"/>
                <a:ea typeface="Roboto"/>
                <a:cs typeface="Arial" panose="020B0604020202020204" pitchFamily="34" charset="0"/>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285750" marR="0" lvl="0" indent="-2857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Posible fuente y lugar de exposición entre siete y 21 días antes del inicio del exantema: lugares donde estuvo en ese tiempo.</a:t>
              </a:r>
            </a:p>
            <a:p>
              <a:pPr marL="285750" marR="0" lvl="0" indent="-2857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285750" marR="0" lvl="0" indent="-2857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¿Tuvo contacto con un caso confirmado o sospechoso?</a:t>
              </a:r>
            </a:p>
            <a:p>
              <a:pPr marL="285750" marR="0" lvl="0" indent="-285750" algn="just"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83" name="Google Shape;209;p29">
              <a:extLst>
                <a:ext uri="{FF2B5EF4-FFF2-40B4-BE49-F238E27FC236}">
                  <a16:creationId xmlns:a16="http://schemas.microsoft.com/office/drawing/2014/main" id="{0918C8EB-B0E2-AB74-8D14-A2E9917C6027}"/>
                </a:ext>
              </a:extLst>
            </p:cNvPr>
            <p:cNvSpPr/>
            <p:nvPr/>
          </p:nvSpPr>
          <p:spPr>
            <a:xfrm>
              <a:off x="3254043" y="4231718"/>
              <a:ext cx="1867278" cy="552833"/>
            </a:xfrm>
            <a:prstGeom prst="roundRect">
              <a:avLst>
                <a:gd name="adj" fmla="val 11702"/>
              </a:avLst>
            </a:prstGeom>
            <a:solidFill>
              <a:srgbClr val="71E2B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CO"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Fuente de infección</a:t>
              </a:r>
            </a:p>
          </p:txBody>
        </p:sp>
      </p:grpSp>
      <p:grpSp>
        <p:nvGrpSpPr>
          <p:cNvPr id="84" name="Google Shape;210;p29">
            <a:extLst>
              <a:ext uri="{FF2B5EF4-FFF2-40B4-BE49-F238E27FC236}">
                <a16:creationId xmlns:a16="http://schemas.microsoft.com/office/drawing/2014/main" id="{975F870F-896F-BA54-D5B3-D5A7581435CD}"/>
              </a:ext>
            </a:extLst>
          </p:cNvPr>
          <p:cNvGrpSpPr/>
          <p:nvPr/>
        </p:nvGrpSpPr>
        <p:grpSpPr>
          <a:xfrm>
            <a:off x="8185559" y="3059884"/>
            <a:ext cx="2541191" cy="3209632"/>
            <a:chOff x="5084559" y="2271792"/>
            <a:chExt cx="1728319" cy="2585260"/>
          </a:xfrm>
        </p:grpSpPr>
        <p:sp>
          <p:nvSpPr>
            <p:cNvPr id="85" name="Google Shape;211;p29">
              <a:extLst>
                <a:ext uri="{FF2B5EF4-FFF2-40B4-BE49-F238E27FC236}">
                  <a16:creationId xmlns:a16="http://schemas.microsoft.com/office/drawing/2014/main" id="{182A4638-6314-1604-B544-70DF0C9E4842}"/>
                </a:ext>
              </a:extLst>
            </p:cNvPr>
            <p:cNvSpPr/>
            <p:nvPr/>
          </p:nvSpPr>
          <p:spPr>
            <a:xfrm>
              <a:off x="5084559" y="2271792"/>
              <a:ext cx="1728319" cy="2012052"/>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2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000000"/>
                  </a:solidFill>
                  <a:effectLst/>
                  <a:uLnTx/>
                  <a:uFillTx/>
                  <a:latin typeface="Roboto"/>
                  <a:ea typeface="Roboto"/>
                  <a:cs typeface="Roboto"/>
                  <a:sym typeface="Roboto"/>
                </a:rPr>
                <a:t>¿</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Es posible que haya transmitido el virus a otras personas entre cuatro días antes y cuatro días después del inicio del exantema? </a:t>
              </a: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Indagar por todas las personas que tuvieron contacto con él en este tiempo y los sitios visitados.</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O"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87" name="Google Shape;213;p29">
              <a:extLst>
                <a:ext uri="{FF2B5EF4-FFF2-40B4-BE49-F238E27FC236}">
                  <a16:creationId xmlns:a16="http://schemas.microsoft.com/office/drawing/2014/main" id="{633D422E-012F-CC2B-201F-4E98AB382B84}"/>
                </a:ext>
              </a:extLst>
            </p:cNvPr>
            <p:cNvSpPr/>
            <p:nvPr/>
          </p:nvSpPr>
          <p:spPr>
            <a:xfrm>
              <a:off x="5097082" y="4323706"/>
              <a:ext cx="1669653" cy="533346"/>
            </a:xfrm>
            <a:prstGeom prst="roundRect">
              <a:avLst>
                <a:gd name="adj" fmla="val 11702"/>
              </a:avLst>
            </a:prstGeom>
            <a:solidFill>
              <a:srgbClr val="FFC28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CO"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Transmisión a otras personas</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endParaRPr>
            </a:p>
          </p:txBody>
        </p:sp>
      </p:grpSp>
      <p:sp>
        <p:nvSpPr>
          <p:cNvPr id="90" name="Google Shape;216;p29">
            <a:extLst>
              <a:ext uri="{FF2B5EF4-FFF2-40B4-BE49-F238E27FC236}">
                <a16:creationId xmlns:a16="http://schemas.microsoft.com/office/drawing/2014/main" id="{98D588E9-D22D-CA76-534B-D2FBC92860BA}"/>
              </a:ext>
            </a:extLst>
          </p:cNvPr>
          <p:cNvSpPr/>
          <p:nvPr/>
        </p:nvSpPr>
        <p:spPr>
          <a:xfrm>
            <a:off x="3661630" y="1859514"/>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7" name="Google Shape;223;p29">
            <a:extLst>
              <a:ext uri="{FF2B5EF4-FFF2-40B4-BE49-F238E27FC236}">
                <a16:creationId xmlns:a16="http://schemas.microsoft.com/office/drawing/2014/main" id="{F2BB0B66-BA12-56D0-79CC-0F7095F6C847}"/>
              </a:ext>
            </a:extLst>
          </p:cNvPr>
          <p:cNvGrpSpPr/>
          <p:nvPr/>
        </p:nvGrpSpPr>
        <p:grpSpPr>
          <a:xfrm>
            <a:off x="3871292" y="2130164"/>
            <a:ext cx="354675" cy="354700"/>
            <a:chOff x="1760525" y="3773625"/>
            <a:chExt cx="354675" cy="354700"/>
          </a:xfrm>
        </p:grpSpPr>
        <p:sp>
          <p:nvSpPr>
            <p:cNvPr id="98" name="Google Shape;224;p29">
              <a:extLst>
                <a:ext uri="{FF2B5EF4-FFF2-40B4-BE49-F238E27FC236}">
                  <a16:creationId xmlns:a16="http://schemas.microsoft.com/office/drawing/2014/main" id="{AA0FE4AE-97BB-B799-5B74-FB4F8D8E0BCE}"/>
                </a:ext>
              </a:extLst>
            </p:cNvPr>
            <p:cNvSpPr/>
            <p:nvPr/>
          </p:nvSpPr>
          <p:spPr>
            <a:xfrm>
              <a:off x="1760525" y="3773625"/>
              <a:ext cx="354675" cy="354700"/>
            </a:xfrm>
            <a:custGeom>
              <a:avLst/>
              <a:gdLst/>
              <a:ahLst/>
              <a:cxnLst/>
              <a:rect l="l" t="t" r="r" b="b"/>
              <a:pathLst>
                <a:path w="14187" h="14188" extrusionOk="0">
                  <a:moveTo>
                    <a:pt x="13215" y="832"/>
                  </a:moveTo>
                  <a:cubicBezTo>
                    <a:pt x="13290" y="832"/>
                    <a:pt x="13352" y="891"/>
                    <a:pt x="13356" y="969"/>
                  </a:cubicBezTo>
                  <a:lnTo>
                    <a:pt x="13356" y="9282"/>
                  </a:lnTo>
                  <a:cubicBezTo>
                    <a:pt x="13356" y="9360"/>
                    <a:pt x="13293" y="9423"/>
                    <a:pt x="13215" y="9423"/>
                  </a:cubicBezTo>
                  <a:lnTo>
                    <a:pt x="969" y="9423"/>
                  </a:lnTo>
                  <a:cubicBezTo>
                    <a:pt x="890" y="9423"/>
                    <a:pt x="828" y="9360"/>
                    <a:pt x="828" y="9282"/>
                  </a:cubicBezTo>
                  <a:lnTo>
                    <a:pt x="828" y="969"/>
                  </a:lnTo>
                  <a:cubicBezTo>
                    <a:pt x="828" y="891"/>
                    <a:pt x="890" y="832"/>
                    <a:pt x="969" y="832"/>
                  </a:cubicBezTo>
                  <a:close/>
                  <a:moveTo>
                    <a:pt x="8891" y="10254"/>
                  </a:moveTo>
                  <a:lnTo>
                    <a:pt x="8891" y="10944"/>
                  </a:lnTo>
                  <a:cubicBezTo>
                    <a:pt x="8894" y="11021"/>
                    <a:pt x="8835" y="11082"/>
                    <a:pt x="8759" y="11082"/>
                  </a:cubicBezTo>
                  <a:cubicBezTo>
                    <a:pt x="8758" y="11082"/>
                    <a:pt x="8756" y="11082"/>
                    <a:pt x="8754" y="11082"/>
                  </a:cubicBezTo>
                  <a:lnTo>
                    <a:pt x="5427" y="11082"/>
                  </a:lnTo>
                  <a:cubicBezTo>
                    <a:pt x="5352" y="11082"/>
                    <a:pt x="5292" y="11019"/>
                    <a:pt x="5292" y="10944"/>
                  </a:cubicBezTo>
                  <a:lnTo>
                    <a:pt x="5292" y="10254"/>
                  </a:lnTo>
                  <a:close/>
                  <a:moveTo>
                    <a:pt x="7785" y="11913"/>
                  </a:moveTo>
                  <a:lnTo>
                    <a:pt x="7785" y="13356"/>
                  </a:lnTo>
                  <a:lnTo>
                    <a:pt x="6401" y="13356"/>
                  </a:lnTo>
                  <a:lnTo>
                    <a:pt x="6401" y="11913"/>
                  </a:lnTo>
                  <a:close/>
                  <a:moveTo>
                    <a:pt x="13221" y="1"/>
                  </a:moveTo>
                  <a:cubicBezTo>
                    <a:pt x="13219" y="1"/>
                    <a:pt x="13217" y="1"/>
                    <a:pt x="13215" y="1"/>
                  </a:cubicBezTo>
                  <a:lnTo>
                    <a:pt x="969" y="1"/>
                  </a:lnTo>
                  <a:cubicBezTo>
                    <a:pt x="434" y="1"/>
                    <a:pt x="0" y="432"/>
                    <a:pt x="0" y="969"/>
                  </a:cubicBezTo>
                  <a:lnTo>
                    <a:pt x="0" y="9282"/>
                  </a:lnTo>
                  <a:cubicBezTo>
                    <a:pt x="0" y="9817"/>
                    <a:pt x="431" y="10251"/>
                    <a:pt x="969" y="10254"/>
                  </a:cubicBezTo>
                  <a:lnTo>
                    <a:pt x="4458" y="10254"/>
                  </a:lnTo>
                  <a:lnTo>
                    <a:pt x="4458" y="10944"/>
                  </a:lnTo>
                  <a:cubicBezTo>
                    <a:pt x="4458" y="11479"/>
                    <a:pt x="4892" y="11913"/>
                    <a:pt x="5427" y="11913"/>
                  </a:cubicBezTo>
                  <a:lnTo>
                    <a:pt x="5567" y="11913"/>
                  </a:lnTo>
                  <a:lnTo>
                    <a:pt x="5567" y="13772"/>
                  </a:lnTo>
                  <a:cubicBezTo>
                    <a:pt x="5567" y="14000"/>
                    <a:pt x="5755" y="14187"/>
                    <a:pt x="5983" y="14187"/>
                  </a:cubicBezTo>
                  <a:lnTo>
                    <a:pt x="8201" y="14187"/>
                  </a:lnTo>
                  <a:cubicBezTo>
                    <a:pt x="8429" y="14187"/>
                    <a:pt x="8616" y="14003"/>
                    <a:pt x="8613" y="13772"/>
                  </a:cubicBezTo>
                  <a:lnTo>
                    <a:pt x="8613" y="11913"/>
                  </a:lnTo>
                  <a:lnTo>
                    <a:pt x="8754" y="11913"/>
                  </a:lnTo>
                  <a:cubicBezTo>
                    <a:pt x="9288" y="11913"/>
                    <a:pt x="9722" y="11479"/>
                    <a:pt x="9722" y="10944"/>
                  </a:cubicBezTo>
                  <a:lnTo>
                    <a:pt x="9722" y="10254"/>
                  </a:lnTo>
                  <a:lnTo>
                    <a:pt x="13215" y="10254"/>
                  </a:lnTo>
                  <a:cubicBezTo>
                    <a:pt x="13749" y="10251"/>
                    <a:pt x="14184" y="9817"/>
                    <a:pt x="14187" y="9282"/>
                  </a:cubicBezTo>
                  <a:lnTo>
                    <a:pt x="14187" y="969"/>
                  </a:lnTo>
                  <a:cubicBezTo>
                    <a:pt x="14184" y="434"/>
                    <a:pt x="13752" y="1"/>
                    <a:pt x="132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25;p29">
              <a:extLst>
                <a:ext uri="{FF2B5EF4-FFF2-40B4-BE49-F238E27FC236}">
                  <a16:creationId xmlns:a16="http://schemas.microsoft.com/office/drawing/2014/main" id="{7D3DB4E8-26A0-ED8B-143C-B4A46E64BC4E}"/>
                </a:ext>
              </a:extLst>
            </p:cNvPr>
            <p:cNvSpPr/>
            <p:nvPr/>
          </p:nvSpPr>
          <p:spPr>
            <a:xfrm>
              <a:off x="1796900" y="3856800"/>
              <a:ext cx="136800" cy="131600"/>
            </a:xfrm>
            <a:custGeom>
              <a:avLst/>
              <a:gdLst/>
              <a:ahLst/>
              <a:cxnLst/>
              <a:rect l="l" t="t" r="r" b="b"/>
              <a:pathLst>
                <a:path w="5472" h="5264" extrusionOk="0">
                  <a:moveTo>
                    <a:pt x="4590" y="3047"/>
                  </a:moveTo>
                  <a:cubicBezTo>
                    <a:pt x="4484" y="3494"/>
                    <a:pt x="4212" y="3884"/>
                    <a:pt x="3828" y="4134"/>
                  </a:cubicBezTo>
                  <a:lnTo>
                    <a:pt x="3434" y="3047"/>
                  </a:lnTo>
                  <a:close/>
                  <a:moveTo>
                    <a:pt x="2422" y="879"/>
                  </a:moveTo>
                  <a:lnTo>
                    <a:pt x="2422" y="2631"/>
                  </a:lnTo>
                  <a:cubicBezTo>
                    <a:pt x="2422" y="2678"/>
                    <a:pt x="2431" y="2728"/>
                    <a:pt x="2450" y="2772"/>
                  </a:cubicBezTo>
                  <a:lnTo>
                    <a:pt x="2447" y="2772"/>
                  </a:lnTo>
                  <a:lnTo>
                    <a:pt x="3047" y="4418"/>
                  </a:lnTo>
                  <a:cubicBezTo>
                    <a:pt x="2978" y="4428"/>
                    <a:pt x="2909" y="4431"/>
                    <a:pt x="2841" y="4431"/>
                  </a:cubicBezTo>
                  <a:cubicBezTo>
                    <a:pt x="1844" y="4431"/>
                    <a:pt x="1038" y="3625"/>
                    <a:pt x="1035" y="2631"/>
                  </a:cubicBezTo>
                  <a:cubicBezTo>
                    <a:pt x="1038" y="1797"/>
                    <a:pt x="1610" y="1072"/>
                    <a:pt x="2422" y="879"/>
                  </a:cubicBezTo>
                  <a:close/>
                  <a:moveTo>
                    <a:pt x="2841" y="1"/>
                  </a:moveTo>
                  <a:cubicBezTo>
                    <a:pt x="1775" y="1"/>
                    <a:pt x="816" y="641"/>
                    <a:pt x="407" y="1625"/>
                  </a:cubicBezTo>
                  <a:cubicBezTo>
                    <a:pt x="1" y="2606"/>
                    <a:pt x="226" y="3740"/>
                    <a:pt x="979" y="4493"/>
                  </a:cubicBezTo>
                  <a:cubicBezTo>
                    <a:pt x="1482" y="4996"/>
                    <a:pt x="2154" y="5264"/>
                    <a:pt x="2838" y="5264"/>
                  </a:cubicBezTo>
                  <a:cubicBezTo>
                    <a:pt x="3177" y="5264"/>
                    <a:pt x="3520" y="5198"/>
                    <a:pt x="3847" y="5062"/>
                  </a:cubicBezTo>
                  <a:cubicBezTo>
                    <a:pt x="4831" y="4656"/>
                    <a:pt x="5471" y="3697"/>
                    <a:pt x="5471" y="2631"/>
                  </a:cubicBezTo>
                  <a:cubicBezTo>
                    <a:pt x="5471" y="2400"/>
                    <a:pt x="5284" y="2213"/>
                    <a:pt x="5056" y="2213"/>
                  </a:cubicBezTo>
                  <a:lnTo>
                    <a:pt x="3253" y="2213"/>
                  </a:lnTo>
                  <a:lnTo>
                    <a:pt x="3253" y="413"/>
                  </a:lnTo>
                  <a:cubicBezTo>
                    <a:pt x="3253" y="185"/>
                    <a:pt x="3069" y="1"/>
                    <a:pt x="28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26;p29">
              <a:extLst>
                <a:ext uri="{FF2B5EF4-FFF2-40B4-BE49-F238E27FC236}">
                  <a16:creationId xmlns:a16="http://schemas.microsoft.com/office/drawing/2014/main" id="{B1D5207C-B06A-4556-5199-5B3DB81CEEB2}"/>
                </a:ext>
              </a:extLst>
            </p:cNvPr>
            <p:cNvSpPr/>
            <p:nvPr/>
          </p:nvSpPr>
          <p:spPr>
            <a:xfrm>
              <a:off x="1892125" y="3822125"/>
              <a:ext cx="76175" cy="76175"/>
            </a:xfrm>
            <a:custGeom>
              <a:avLst/>
              <a:gdLst/>
              <a:ahLst/>
              <a:cxnLst/>
              <a:rect l="l" t="t" r="r" b="b"/>
              <a:pathLst>
                <a:path w="3047" h="3047" extrusionOk="0">
                  <a:moveTo>
                    <a:pt x="831" y="879"/>
                  </a:moveTo>
                  <a:cubicBezTo>
                    <a:pt x="1493" y="1038"/>
                    <a:pt x="2009" y="1553"/>
                    <a:pt x="2168" y="2213"/>
                  </a:cubicBezTo>
                  <a:lnTo>
                    <a:pt x="831" y="2213"/>
                  </a:lnTo>
                  <a:lnTo>
                    <a:pt x="831" y="879"/>
                  </a:lnTo>
                  <a:close/>
                  <a:moveTo>
                    <a:pt x="413" y="1"/>
                  </a:moveTo>
                  <a:cubicBezTo>
                    <a:pt x="184" y="1"/>
                    <a:pt x="0" y="185"/>
                    <a:pt x="0" y="413"/>
                  </a:cubicBezTo>
                  <a:lnTo>
                    <a:pt x="0" y="2631"/>
                  </a:lnTo>
                  <a:cubicBezTo>
                    <a:pt x="0" y="2859"/>
                    <a:pt x="184" y="3047"/>
                    <a:pt x="413" y="3047"/>
                  </a:cubicBezTo>
                  <a:lnTo>
                    <a:pt x="2631" y="3047"/>
                  </a:lnTo>
                  <a:cubicBezTo>
                    <a:pt x="2862" y="3047"/>
                    <a:pt x="3046" y="2862"/>
                    <a:pt x="3046" y="2631"/>
                  </a:cubicBezTo>
                  <a:cubicBezTo>
                    <a:pt x="3046" y="1178"/>
                    <a:pt x="1868" y="1"/>
                    <a:pt x="4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27;p29">
              <a:extLst>
                <a:ext uri="{FF2B5EF4-FFF2-40B4-BE49-F238E27FC236}">
                  <a16:creationId xmlns:a16="http://schemas.microsoft.com/office/drawing/2014/main" id="{C4225A2C-A60B-DB51-6B58-4927853297B7}"/>
                </a:ext>
              </a:extLst>
            </p:cNvPr>
            <p:cNvSpPr/>
            <p:nvPr/>
          </p:nvSpPr>
          <p:spPr>
            <a:xfrm>
              <a:off x="2029500" y="3857675"/>
              <a:ext cx="48600" cy="131700"/>
            </a:xfrm>
            <a:custGeom>
              <a:avLst/>
              <a:gdLst/>
              <a:ahLst/>
              <a:cxnLst/>
              <a:rect l="l" t="t" r="r" b="b"/>
              <a:pathLst>
                <a:path w="1944" h="5268" extrusionOk="0">
                  <a:moveTo>
                    <a:pt x="935" y="0"/>
                  </a:moveTo>
                  <a:cubicBezTo>
                    <a:pt x="719" y="0"/>
                    <a:pt x="538" y="163"/>
                    <a:pt x="519" y="378"/>
                  </a:cubicBezTo>
                  <a:lnTo>
                    <a:pt x="519" y="1069"/>
                  </a:lnTo>
                  <a:lnTo>
                    <a:pt x="378" y="1069"/>
                  </a:lnTo>
                  <a:cubicBezTo>
                    <a:pt x="163" y="1090"/>
                    <a:pt x="0" y="1272"/>
                    <a:pt x="0" y="1484"/>
                  </a:cubicBezTo>
                  <a:cubicBezTo>
                    <a:pt x="0" y="1700"/>
                    <a:pt x="163" y="1881"/>
                    <a:pt x="378" y="1903"/>
                  </a:cubicBezTo>
                  <a:lnTo>
                    <a:pt x="519" y="1903"/>
                  </a:lnTo>
                  <a:lnTo>
                    <a:pt x="519" y="4811"/>
                  </a:lnTo>
                  <a:cubicBezTo>
                    <a:pt x="494" y="5055"/>
                    <a:pt x="688" y="5267"/>
                    <a:pt x="935" y="5267"/>
                  </a:cubicBezTo>
                  <a:cubicBezTo>
                    <a:pt x="1181" y="5267"/>
                    <a:pt x="1375" y="5055"/>
                    <a:pt x="1350" y="4811"/>
                  </a:cubicBezTo>
                  <a:lnTo>
                    <a:pt x="1350" y="1903"/>
                  </a:lnTo>
                  <a:lnTo>
                    <a:pt x="1488" y="1903"/>
                  </a:lnTo>
                  <a:cubicBezTo>
                    <a:pt x="1500" y="1904"/>
                    <a:pt x="1513" y="1904"/>
                    <a:pt x="1525" y="1904"/>
                  </a:cubicBezTo>
                  <a:cubicBezTo>
                    <a:pt x="1753" y="1904"/>
                    <a:pt x="1944" y="1718"/>
                    <a:pt x="1944" y="1484"/>
                  </a:cubicBezTo>
                  <a:cubicBezTo>
                    <a:pt x="1944" y="1250"/>
                    <a:pt x="1753" y="1067"/>
                    <a:pt x="1526" y="1067"/>
                  </a:cubicBezTo>
                  <a:cubicBezTo>
                    <a:pt x="1513" y="1067"/>
                    <a:pt x="1500" y="1067"/>
                    <a:pt x="1488" y="1069"/>
                  </a:cubicBezTo>
                  <a:lnTo>
                    <a:pt x="1350" y="1069"/>
                  </a:lnTo>
                  <a:lnTo>
                    <a:pt x="1350" y="378"/>
                  </a:lnTo>
                  <a:cubicBezTo>
                    <a:pt x="1328" y="163"/>
                    <a:pt x="1150" y="0"/>
                    <a:pt x="9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28;p29">
              <a:extLst>
                <a:ext uri="{FF2B5EF4-FFF2-40B4-BE49-F238E27FC236}">
                  <a16:creationId xmlns:a16="http://schemas.microsoft.com/office/drawing/2014/main" id="{4E1AE67A-0B8A-810A-4238-69D67991AD0F}"/>
                </a:ext>
              </a:extLst>
            </p:cNvPr>
            <p:cNvSpPr/>
            <p:nvPr/>
          </p:nvSpPr>
          <p:spPr>
            <a:xfrm>
              <a:off x="1974825" y="3857675"/>
              <a:ext cx="48675" cy="131700"/>
            </a:xfrm>
            <a:custGeom>
              <a:avLst/>
              <a:gdLst/>
              <a:ahLst/>
              <a:cxnLst/>
              <a:rect l="l" t="t" r="r" b="b"/>
              <a:pathLst>
                <a:path w="1947" h="5268" extrusionOk="0">
                  <a:moveTo>
                    <a:pt x="1013" y="0"/>
                  </a:moveTo>
                  <a:cubicBezTo>
                    <a:pt x="797" y="0"/>
                    <a:pt x="616" y="163"/>
                    <a:pt x="597" y="378"/>
                  </a:cubicBezTo>
                  <a:lnTo>
                    <a:pt x="597" y="3287"/>
                  </a:lnTo>
                  <a:lnTo>
                    <a:pt x="460" y="3287"/>
                  </a:lnTo>
                  <a:cubicBezTo>
                    <a:pt x="447" y="3286"/>
                    <a:pt x="434" y="3285"/>
                    <a:pt x="421" y="3285"/>
                  </a:cubicBezTo>
                  <a:cubicBezTo>
                    <a:pt x="191" y="3285"/>
                    <a:pt x="1" y="3468"/>
                    <a:pt x="1" y="3702"/>
                  </a:cubicBezTo>
                  <a:cubicBezTo>
                    <a:pt x="1" y="3936"/>
                    <a:pt x="192" y="4123"/>
                    <a:pt x="422" y="4123"/>
                  </a:cubicBezTo>
                  <a:cubicBezTo>
                    <a:pt x="434" y="4123"/>
                    <a:pt x="447" y="4122"/>
                    <a:pt x="460" y="4121"/>
                  </a:cubicBezTo>
                  <a:lnTo>
                    <a:pt x="597" y="4121"/>
                  </a:lnTo>
                  <a:lnTo>
                    <a:pt x="597" y="4811"/>
                  </a:lnTo>
                  <a:cubicBezTo>
                    <a:pt x="572" y="5055"/>
                    <a:pt x="766" y="5267"/>
                    <a:pt x="1013" y="5267"/>
                  </a:cubicBezTo>
                  <a:cubicBezTo>
                    <a:pt x="1260" y="5267"/>
                    <a:pt x="1453" y="5055"/>
                    <a:pt x="1428" y="4811"/>
                  </a:cubicBezTo>
                  <a:lnTo>
                    <a:pt x="1428" y="4121"/>
                  </a:lnTo>
                  <a:lnTo>
                    <a:pt x="1569" y="4121"/>
                  </a:lnTo>
                  <a:cubicBezTo>
                    <a:pt x="1784" y="4099"/>
                    <a:pt x="1947" y="3918"/>
                    <a:pt x="1947" y="3702"/>
                  </a:cubicBezTo>
                  <a:cubicBezTo>
                    <a:pt x="1947" y="3490"/>
                    <a:pt x="1784" y="3309"/>
                    <a:pt x="1569" y="3287"/>
                  </a:cubicBezTo>
                  <a:lnTo>
                    <a:pt x="1428" y="3287"/>
                  </a:lnTo>
                  <a:lnTo>
                    <a:pt x="1428" y="378"/>
                  </a:lnTo>
                  <a:cubicBezTo>
                    <a:pt x="1406" y="163"/>
                    <a:pt x="1228" y="0"/>
                    <a:pt x="10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29;p29">
              <a:extLst>
                <a:ext uri="{FF2B5EF4-FFF2-40B4-BE49-F238E27FC236}">
                  <a16:creationId xmlns:a16="http://schemas.microsoft.com/office/drawing/2014/main" id="{02B2AFC6-1884-9E0C-474C-490E76669F3D}"/>
                </a:ext>
              </a:extLst>
            </p:cNvPr>
            <p:cNvSpPr/>
            <p:nvPr/>
          </p:nvSpPr>
          <p:spPr>
            <a:xfrm>
              <a:off x="2042475" y="3811750"/>
              <a:ext cx="20700" cy="20725"/>
            </a:xfrm>
            <a:custGeom>
              <a:avLst/>
              <a:gdLst/>
              <a:ahLst/>
              <a:cxnLst/>
              <a:rect l="l" t="t" r="r" b="b"/>
              <a:pathLst>
                <a:path w="828" h="829" extrusionOk="0">
                  <a:moveTo>
                    <a:pt x="412" y="0"/>
                  </a:moveTo>
                  <a:cubicBezTo>
                    <a:pt x="184" y="0"/>
                    <a:pt x="0" y="188"/>
                    <a:pt x="0" y="416"/>
                  </a:cubicBezTo>
                  <a:cubicBezTo>
                    <a:pt x="0" y="644"/>
                    <a:pt x="184" y="828"/>
                    <a:pt x="412" y="828"/>
                  </a:cubicBezTo>
                  <a:cubicBezTo>
                    <a:pt x="641" y="828"/>
                    <a:pt x="828" y="644"/>
                    <a:pt x="828" y="416"/>
                  </a:cubicBezTo>
                  <a:cubicBezTo>
                    <a:pt x="828" y="188"/>
                    <a:pt x="641" y="0"/>
                    <a:pt x="4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30;p29">
              <a:extLst>
                <a:ext uri="{FF2B5EF4-FFF2-40B4-BE49-F238E27FC236}">
                  <a16:creationId xmlns:a16="http://schemas.microsoft.com/office/drawing/2014/main" id="{28E604A8-E28A-FBD5-9E4A-767B672D953F}"/>
                </a:ext>
              </a:extLst>
            </p:cNvPr>
            <p:cNvSpPr/>
            <p:nvPr/>
          </p:nvSpPr>
          <p:spPr>
            <a:xfrm>
              <a:off x="1989825" y="3811750"/>
              <a:ext cx="20725" cy="20725"/>
            </a:xfrm>
            <a:custGeom>
              <a:avLst/>
              <a:gdLst/>
              <a:ahLst/>
              <a:cxnLst/>
              <a:rect l="l" t="t" r="r" b="b"/>
              <a:pathLst>
                <a:path w="829" h="829" extrusionOk="0">
                  <a:moveTo>
                    <a:pt x="416" y="0"/>
                  </a:moveTo>
                  <a:cubicBezTo>
                    <a:pt x="185" y="0"/>
                    <a:pt x="0" y="188"/>
                    <a:pt x="0" y="416"/>
                  </a:cubicBezTo>
                  <a:cubicBezTo>
                    <a:pt x="0" y="644"/>
                    <a:pt x="185" y="828"/>
                    <a:pt x="416" y="828"/>
                  </a:cubicBezTo>
                  <a:cubicBezTo>
                    <a:pt x="644" y="828"/>
                    <a:pt x="828" y="644"/>
                    <a:pt x="828" y="416"/>
                  </a:cubicBezTo>
                  <a:cubicBezTo>
                    <a:pt x="828" y="188"/>
                    <a:pt x="644" y="0"/>
                    <a:pt x="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CuadroTexto 124">
            <a:extLst>
              <a:ext uri="{FF2B5EF4-FFF2-40B4-BE49-F238E27FC236}">
                <a16:creationId xmlns:a16="http://schemas.microsoft.com/office/drawing/2014/main" id="{725C68C2-CF8C-2F60-6D9D-6DCF6F6CCA0D}"/>
              </a:ext>
            </a:extLst>
          </p:cNvPr>
          <p:cNvSpPr txBox="1"/>
          <p:nvPr/>
        </p:nvSpPr>
        <p:spPr>
          <a:xfrm>
            <a:off x="569077" y="755249"/>
            <a:ext cx="10227539" cy="830997"/>
          </a:xfrm>
          <a:prstGeom prst="rect">
            <a:avLst/>
          </a:prstGeom>
          <a:noFill/>
        </p:spPr>
        <p:txBody>
          <a:bodyPr wrap="square">
            <a:spAutoFit/>
          </a:bodyPr>
          <a:lstStyle/>
          <a:p>
            <a:pPr algn="ctr"/>
            <a:r>
              <a:rPr lang="es-CO" sz="2400" b="1" dirty="0">
                <a:solidFill>
                  <a:srgbClr val="00B0F0"/>
                </a:solidFill>
                <a:latin typeface="Arial" panose="020B0604020202020204" pitchFamily="34" charset="0"/>
                <a:cs typeface="Arial" panose="020B0604020202020204" pitchFamily="34" charset="0"/>
              </a:rPr>
              <a:t>Datos para averiguar en la investigación de casos sospechosos de sarampión/rubéola</a:t>
            </a:r>
          </a:p>
        </p:txBody>
      </p:sp>
      <p:sp>
        <p:nvSpPr>
          <p:cNvPr id="140" name="Google Shape;216;p29">
            <a:extLst>
              <a:ext uri="{FF2B5EF4-FFF2-40B4-BE49-F238E27FC236}">
                <a16:creationId xmlns:a16="http://schemas.microsoft.com/office/drawing/2014/main" id="{9F34DBA7-831E-CA05-AD06-E8332F740561}"/>
              </a:ext>
            </a:extLst>
          </p:cNvPr>
          <p:cNvSpPr/>
          <p:nvPr/>
        </p:nvSpPr>
        <p:spPr>
          <a:xfrm>
            <a:off x="1029787" y="1820714"/>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8;p29">
            <a:extLst>
              <a:ext uri="{FF2B5EF4-FFF2-40B4-BE49-F238E27FC236}">
                <a16:creationId xmlns:a16="http://schemas.microsoft.com/office/drawing/2014/main" id="{0E88AD31-8C30-BABA-2DCA-26E1A00C87F4}"/>
              </a:ext>
            </a:extLst>
          </p:cNvPr>
          <p:cNvGrpSpPr/>
          <p:nvPr/>
        </p:nvGrpSpPr>
        <p:grpSpPr>
          <a:xfrm>
            <a:off x="1251849" y="2042814"/>
            <a:ext cx="354775" cy="354700"/>
            <a:chOff x="7034250" y="3773625"/>
            <a:chExt cx="354775" cy="354700"/>
          </a:xfrm>
        </p:grpSpPr>
        <p:sp>
          <p:nvSpPr>
            <p:cNvPr id="93" name="Google Shape;219;p29">
              <a:extLst>
                <a:ext uri="{FF2B5EF4-FFF2-40B4-BE49-F238E27FC236}">
                  <a16:creationId xmlns:a16="http://schemas.microsoft.com/office/drawing/2014/main" id="{BEAABFCA-E305-B48D-B94C-CCFBB313F999}"/>
                </a:ext>
              </a:extLst>
            </p:cNvPr>
            <p:cNvSpPr/>
            <p:nvPr/>
          </p:nvSpPr>
          <p:spPr>
            <a:xfrm>
              <a:off x="7118825" y="3773625"/>
              <a:ext cx="270200" cy="354700"/>
            </a:xfrm>
            <a:custGeom>
              <a:avLst/>
              <a:gdLst/>
              <a:ahLst/>
              <a:cxnLst/>
              <a:rect l="l" t="t" r="r" b="b"/>
              <a:pathLst>
                <a:path w="10808" h="14188" extrusionOk="0">
                  <a:moveTo>
                    <a:pt x="5821" y="832"/>
                  </a:moveTo>
                  <a:lnTo>
                    <a:pt x="5821" y="1581"/>
                  </a:lnTo>
                  <a:cubicBezTo>
                    <a:pt x="5821" y="1772"/>
                    <a:pt x="5952" y="1938"/>
                    <a:pt x="6137" y="1984"/>
                  </a:cubicBezTo>
                  <a:lnTo>
                    <a:pt x="6930" y="2181"/>
                  </a:lnTo>
                  <a:lnTo>
                    <a:pt x="6930" y="2828"/>
                  </a:lnTo>
                  <a:lnTo>
                    <a:pt x="3878" y="2828"/>
                  </a:lnTo>
                  <a:lnTo>
                    <a:pt x="3878" y="2181"/>
                  </a:lnTo>
                  <a:lnTo>
                    <a:pt x="4671" y="1984"/>
                  </a:lnTo>
                  <a:cubicBezTo>
                    <a:pt x="4856" y="1938"/>
                    <a:pt x="4987" y="1772"/>
                    <a:pt x="4987" y="1581"/>
                  </a:cubicBezTo>
                  <a:lnTo>
                    <a:pt x="4987" y="832"/>
                  </a:lnTo>
                  <a:close/>
                  <a:moveTo>
                    <a:pt x="7727" y="10585"/>
                  </a:moveTo>
                  <a:lnTo>
                    <a:pt x="7205" y="11107"/>
                  </a:lnTo>
                  <a:lnTo>
                    <a:pt x="7205" y="10585"/>
                  </a:lnTo>
                  <a:close/>
                  <a:moveTo>
                    <a:pt x="8314" y="2550"/>
                  </a:moveTo>
                  <a:lnTo>
                    <a:pt x="8314" y="9754"/>
                  </a:lnTo>
                  <a:lnTo>
                    <a:pt x="6790" y="9754"/>
                  </a:lnTo>
                  <a:cubicBezTo>
                    <a:pt x="6561" y="9757"/>
                    <a:pt x="6377" y="9942"/>
                    <a:pt x="6374" y="10170"/>
                  </a:cubicBezTo>
                  <a:lnTo>
                    <a:pt x="6374" y="11694"/>
                  </a:lnTo>
                  <a:lnTo>
                    <a:pt x="2494" y="11694"/>
                  </a:lnTo>
                  <a:lnTo>
                    <a:pt x="2494" y="2550"/>
                  </a:lnTo>
                  <a:lnTo>
                    <a:pt x="3047" y="2550"/>
                  </a:lnTo>
                  <a:lnTo>
                    <a:pt x="3047" y="3240"/>
                  </a:lnTo>
                  <a:cubicBezTo>
                    <a:pt x="3047" y="3472"/>
                    <a:pt x="3234" y="3659"/>
                    <a:pt x="3465" y="3659"/>
                  </a:cubicBezTo>
                  <a:lnTo>
                    <a:pt x="7343" y="3659"/>
                  </a:lnTo>
                  <a:cubicBezTo>
                    <a:pt x="7574" y="3659"/>
                    <a:pt x="7761" y="3472"/>
                    <a:pt x="7761" y="3240"/>
                  </a:cubicBezTo>
                  <a:lnTo>
                    <a:pt x="7761" y="2550"/>
                  </a:lnTo>
                  <a:close/>
                  <a:moveTo>
                    <a:pt x="9561" y="2550"/>
                  </a:moveTo>
                  <a:cubicBezTo>
                    <a:pt x="9789" y="2550"/>
                    <a:pt x="9976" y="2734"/>
                    <a:pt x="9976" y="2962"/>
                  </a:cubicBezTo>
                  <a:lnTo>
                    <a:pt x="9976" y="12941"/>
                  </a:lnTo>
                  <a:cubicBezTo>
                    <a:pt x="9976" y="13169"/>
                    <a:pt x="9789" y="13356"/>
                    <a:pt x="9561" y="13356"/>
                  </a:cubicBezTo>
                  <a:lnTo>
                    <a:pt x="1247" y="13356"/>
                  </a:lnTo>
                  <a:cubicBezTo>
                    <a:pt x="1016" y="13356"/>
                    <a:pt x="832" y="13169"/>
                    <a:pt x="832" y="12941"/>
                  </a:cubicBezTo>
                  <a:lnTo>
                    <a:pt x="832" y="2962"/>
                  </a:lnTo>
                  <a:cubicBezTo>
                    <a:pt x="832" y="2734"/>
                    <a:pt x="1019" y="2550"/>
                    <a:pt x="1247" y="2550"/>
                  </a:cubicBezTo>
                  <a:lnTo>
                    <a:pt x="1666" y="2550"/>
                  </a:lnTo>
                  <a:lnTo>
                    <a:pt x="1666" y="12110"/>
                  </a:lnTo>
                  <a:cubicBezTo>
                    <a:pt x="1663" y="12336"/>
                    <a:pt x="1847" y="12522"/>
                    <a:pt x="2073" y="12522"/>
                  </a:cubicBezTo>
                  <a:cubicBezTo>
                    <a:pt x="2075" y="12522"/>
                    <a:pt x="2077" y="12522"/>
                    <a:pt x="2078" y="12522"/>
                  </a:cubicBezTo>
                  <a:lnTo>
                    <a:pt x="6790" y="12522"/>
                  </a:lnTo>
                  <a:cubicBezTo>
                    <a:pt x="6899" y="12522"/>
                    <a:pt x="7005" y="12481"/>
                    <a:pt x="7086" y="12403"/>
                  </a:cubicBezTo>
                  <a:lnTo>
                    <a:pt x="9023" y="10466"/>
                  </a:lnTo>
                  <a:cubicBezTo>
                    <a:pt x="9101" y="10385"/>
                    <a:pt x="9145" y="10279"/>
                    <a:pt x="9148" y="10170"/>
                  </a:cubicBezTo>
                  <a:lnTo>
                    <a:pt x="9148" y="2550"/>
                  </a:lnTo>
                  <a:close/>
                  <a:moveTo>
                    <a:pt x="4569" y="1"/>
                  </a:moveTo>
                  <a:cubicBezTo>
                    <a:pt x="4340" y="1"/>
                    <a:pt x="4159" y="187"/>
                    <a:pt x="4156" y="413"/>
                  </a:cubicBezTo>
                  <a:lnTo>
                    <a:pt x="4156" y="1253"/>
                  </a:lnTo>
                  <a:lnTo>
                    <a:pt x="3362" y="1453"/>
                  </a:lnTo>
                  <a:cubicBezTo>
                    <a:pt x="3228" y="1488"/>
                    <a:pt x="3119" y="1585"/>
                    <a:pt x="3072" y="1719"/>
                  </a:cubicBezTo>
                  <a:lnTo>
                    <a:pt x="1247" y="1719"/>
                  </a:lnTo>
                  <a:cubicBezTo>
                    <a:pt x="560" y="1719"/>
                    <a:pt x="1" y="2275"/>
                    <a:pt x="1" y="2962"/>
                  </a:cubicBezTo>
                  <a:lnTo>
                    <a:pt x="1" y="12941"/>
                  </a:lnTo>
                  <a:cubicBezTo>
                    <a:pt x="1" y="13628"/>
                    <a:pt x="560" y="14187"/>
                    <a:pt x="1247" y="14187"/>
                  </a:cubicBezTo>
                  <a:lnTo>
                    <a:pt x="9561" y="14187"/>
                  </a:lnTo>
                  <a:cubicBezTo>
                    <a:pt x="10248" y="14187"/>
                    <a:pt x="10807" y="13628"/>
                    <a:pt x="10807" y="12941"/>
                  </a:cubicBezTo>
                  <a:lnTo>
                    <a:pt x="10807" y="2962"/>
                  </a:lnTo>
                  <a:cubicBezTo>
                    <a:pt x="10807" y="2275"/>
                    <a:pt x="10248" y="1719"/>
                    <a:pt x="9561" y="1719"/>
                  </a:cubicBezTo>
                  <a:lnTo>
                    <a:pt x="7736" y="1719"/>
                  </a:lnTo>
                  <a:cubicBezTo>
                    <a:pt x="7689" y="1585"/>
                    <a:pt x="7580" y="1488"/>
                    <a:pt x="7446" y="1453"/>
                  </a:cubicBezTo>
                  <a:lnTo>
                    <a:pt x="6652" y="1253"/>
                  </a:lnTo>
                  <a:lnTo>
                    <a:pt x="6652" y="413"/>
                  </a:lnTo>
                  <a:cubicBezTo>
                    <a:pt x="6649" y="187"/>
                    <a:pt x="6465" y="1"/>
                    <a:pt x="6239" y="1"/>
                  </a:cubicBezTo>
                  <a:cubicBezTo>
                    <a:pt x="6237" y="1"/>
                    <a:pt x="6235" y="1"/>
                    <a:pt x="6233" y="1"/>
                  </a:cubicBezTo>
                  <a:lnTo>
                    <a:pt x="4575" y="1"/>
                  </a:lnTo>
                  <a:cubicBezTo>
                    <a:pt x="4573" y="1"/>
                    <a:pt x="4571" y="1"/>
                    <a:pt x="456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0;p29">
              <a:extLst>
                <a:ext uri="{FF2B5EF4-FFF2-40B4-BE49-F238E27FC236}">
                  <a16:creationId xmlns:a16="http://schemas.microsoft.com/office/drawing/2014/main" id="{082F17D8-1896-3D4D-E0CB-5488C0872107}"/>
                </a:ext>
              </a:extLst>
            </p:cNvPr>
            <p:cNvSpPr/>
            <p:nvPr/>
          </p:nvSpPr>
          <p:spPr>
            <a:xfrm>
              <a:off x="7201925" y="3885850"/>
              <a:ext cx="104000" cy="103925"/>
            </a:xfrm>
            <a:custGeom>
              <a:avLst/>
              <a:gdLst/>
              <a:ahLst/>
              <a:cxnLst/>
              <a:rect l="l" t="t" r="r" b="b"/>
              <a:pathLst>
                <a:path w="4160" h="4157" extrusionOk="0">
                  <a:moveTo>
                    <a:pt x="3328" y="829"/>
                  </a:moveTo>
                  <a:lnTo>
                    <a:pt x="3328" y="3325"/>
                  </a:lnTo>
                  <a:lnTo>
                    <a:pt x="832" y="3325"/>
                  </a:lnTo>
                  <a:lnTo>
                    <a:pt x="832" y="829"/>
                  </a:lnTo>
                  <a:lnTo>
                    <a:pt x="1663" y="829"/>
                  </a:lnTo>
                  <a:lnTo>
                    <a:pt x="1663" y="1247"/>
                  </a:lnTo>
                  <a:cubicBezTo>
                    <a:pt x="1685" y="1460"/>
                    <a:pt x="1866" y="1626"/>
                    <a:pt x="2078" y="1626"/>
                  </a:cubicBezTo>
                  <a:cubicBezTo>
                    <a:pt x="2294" y="1626"/>
                    <a:pt x="2475" y="1460"/>
                    <a:pt x="2497" y="1247"/>
                  </a:cubicBezTo>
                  <a:lnTo>
                    <a:pt x="2497" y="829"/>
                  </a:lnTo>
                  <a:close/>
                  <a:moveTo>
                    <a:pt x="411" y="1"/>
                  </a:moveTo>
                  <a:cubicBezTo>
                    <a:pt x="185" y="1"/>
                    <a:pt x="1" y="187"/>
                    <a:pt x="1" y="416"/>
                  </a:cubicBezTo>
                  <a:lnTo>
                    <a:pt x="1" y="3744"/>
                  </a:lnTo>
                  <a:cubicBezTo>
                    <a:pt x="1" y="3972"/>
                    <a:pt x="188" y="4156"/>
                    <a:pt x="416" y="4156"/>
                  </a:cubicBezTo>
                  <a:lnTo>
                    <a:pt x="3740" y="4156"/>
                  </a:lnTo>
                  <a:cubicBezTo>
                    <a:pt x="3972" y="4156"/>
                    <a:pt x="4156" y="3972"/>
                    <a:pt x="4159" y="3744"/>
                  </a:cubicBezTo>
                  <a:lnTo>
                    <a:pt x="4159" y="416"/>
                  </a:lnTo>
                  <a:cubicBezTo>
                    <a:pt x="4159" y="187"/>
                    <a:pt x="3975" y="1"/>
                    <a:pt x="3746" y="1"/>
                  </a:cubicBezTo>
                  <a:cubicBezTo>
                    <a:pt x="3744" y="1"/>
                    <a:pt x="3742" y="1"/>
                    <a:pt x="3740" y="1"/>
                  </a:cubicBezTo>
                  <a:lnTo>
                    <a:pt x="416" y="1"/>
                  </a:lnTo>
                  <a:cubicBezTo>
                    <a:pt x="415" y="1"/>
                    <a:pt x="413" y="1"/>
                    <a:pt x="41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1;p29">
              <a:extLst>
                <a:ext uri="{FF2B5EF4-FFF2-40B4-BE49-F238E27FC236}">
                  <a16:creationId xmlns:a16="http://schemas.microsoft.com/office/drawing/2014/main" id="{CD37A042-3AF9-7148-1E54-996662006EAC}"/>
                </a:ext>
              </a:extLst>
            </p:cNvPr>
            <p:cNvSpPr/>
            <p:nvPr/>
          </p:nvSpPr>
          <p:spPr>
            <a:xfrm>
              <a:off x="7200925" y="4017400"/>
              <a:ext cx="62500" cy="20925"/>
            </a:xfrm>
            <a:custGeom>
              <a:avLst/>
              <a:gdLst/>
              <a:ahLst/>
              <a:cxnLst/>
              <a:rect l="l" t="t" r="r" b="b"/>
              <a:pathLst>
                <a:path w="2500" h="837" extrusionOk="0">
                  <a:moveTo>
                    <a:pt x="414" y="1"/>
                  </a:moveTo>
                  <a:cubicBezTo>
                    <a:pt x="189" y="1"/>
                    <a:pt x="0" y="186"/>
                    <a:pt x="0" y="419"/>
                  </a:cubicBezTo>
                  <a:cubicBezTo>
                    <a:pt x="0" y="651"/>
                    <a:pt x="189" y="836"/>
                    <a:pt x="414" y="836"/>
                  </a:cubicBezTo>
                  <a:cubicBezTo>
                    <a:pt x="428" y="836"/>
                    <a:pt x="442" y="836"/>
                    <a:pt x="456" y="834"/>
                  </a:cubicBezTo>
                  <a:lnTo>
                    <a:pt x="2122" y="834"/>
                  </a:lnTo>
                  <a:cubicBezTo>
                    <a:pt x="2337" y="815"/>
                    <a:pt x="2500" y="634"/>
                    <a:pt x="2500" y="419"/>
                  </a:cubicBezTo>
                  <a:cubicBezTo>
                    <a:pt x="2500" y="203"/>
                    <a:pt x="2337" y="25"/>
                    <a:pt x="2122" y="3"/>
                  </a:cubicBezTo>
                  <a:lnTo>
                    <a:pt x="456" y="3"/>
                  </a:lnTo>
                  <a:cubicBezTo>
                    <a:pt x="442" y="2"/>
                    <a:pt x="428" y="1"/>
                    <a:pt x="4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22;p29">
              <a:extLst>
                <a:ext uri="{FF2B5EF4-FFF2-40B4-BE49-F238E27FC236}">
                  <a16:creationId xmlns:a16="http://schemas.microsoft.com/office/drawing/2014/main" id="{94B57CF5-1515-672A-A78E-5651F2A00C33}"/>
                </a:ext>
              </a:extLst>
            </p:cNvPr>
            <p:cNvSpPr/>
            <p:nvPr/>
          </p:nvSpPr>
          <p:spPr>
            <a:xfrm>
              <a:off x="7034250" y="3817450"/>
              <a:ext cx="62425" cy="309925"/>
            </a:xfrm>
            <a:custGeom>
              <a:avLst/>
              <a:gdLst/>
              <a:ahLst/>
              <a:cxnLst/>
              <a:rect l="l" t="t" r="r" b="b"/>
              <a:pathLst>
                <a:path w="2497" h="12397" extrusionOk="0">
                  <a:moveTo>
                    <a:pt x="1666" y="1628"/>
                  </a:moveTo>
                  <a:lnTo>
                    <a:pt x="1666" y="3015"/>
                  </a:lnTo>
                  <a:lnTo>
                    <a:pt x="835" y="3015"/>
                  </a:lnTo>
                  <a:lnTo>
                    <a:pt x="835" y="1628"/>
                  </a:lnTo>
                  <a:close/>
                  <a:moveTo>
                    <a:pt x="1666" y="3843"/>
                  </a:moveTo>
                  <a:lnTo>
                    <a:pt x="1666" y="9110"/>
                  </a:lnTo>
                  <a:lnTo>
                    <a:pt x="835" y="9110"/>
                  </a:lnTo>
                  <a:lnTo>
                    <a:pt x="835" y="3843"/>
                  </a:lnTo>
                  <a:close/>
                  <a:moveTo>
                    <a:pt x="1450" y="9941"/>
                  </a:moveTo>
                  <a:lnTo>
                    <a:pt x="1247" y="10410"/>
                  </a:lnTo>
                  <a:lnTo>
                    <a:pt x="1050" y="9941"/>
                  </a:lnTo>
                  <a:close/>
                  <a:moveTo>
                    <a:pt x="1250" y="0"/>
                  </a:moveTo>
                  <a:cubicBezTo>
                    <a:pt x="1035" y="0"/>
                    <a:pt x="853" y="163"/>
                    <a:pt x="835" y="378"/>
                  </a:cubicBezTo>
                  <a:lnTo>
                    <a:pt x="835" y="797"/>
                  </a:lnTo>
                  <a:lnTo>
                    <a:pt x="419" y="797"/>
                  </a:lnTo>
                  <a:cubicBezTo>
                    <a:pt x="191" y="797"/>
                    <a:pt x="4" y="981"/>
                    <a:pt x="4" y="1209"/>
                  </a:cubicBezTo>
                  <a:lnTo>
                    <a:pt x="4" y="9526"/>
                  </a:lnTo>
                  <a:cubicBezTo>
                    <a:pt x="0" y="9582"/>
                    <a:pt x="13" y="9638"/>
                    <a:pt x="38" y="9688"/>
                  </a:cubicBezTo>
                  <a:lnTo>
                    <a:pt x="835" y="11550"/>
                  </a:lnTo>
                  <a:lnTo>
                    <a:pt x="835" y="12019"/>
                  </a:lnTo>
                  <a:cubicBezTo>
                    <a:pt x="853" y="12234"/>
                    <a:pt x="1035" y="12397"/>
                    <a:pt x="1250" y="12397"/>
                  </a:cubicBezTo>
                  <a:cubicBezTo>
                    <a:pt x="1466" y="12397"/>
                    <a:pt x="1644" y="12234"/>
                    <a:pt x="1666" y="12019"/>
                  </a:cubicBezTo>
                  <a:lnTo>
                    <a:pt x="1666" y="11550"/>
                  </a:lnTo>
                  <a:lnTo>
                    <a:pt x="2462" y="9688"/>
                  </a:lnTo>
                  <a:cubicBezTo>
                    <a:pt x="2487" y="9638"/>
                    <a:pt x="2497" y="9582"/>
                    <a:pt x="2497" y="9526"/>
                  </a:cubicBezTo>
                  <a:lnTo>
                    <a:pt x="2497" y="1209"/>
                  </a:lnTo>
                  <a:cubicBezTo>
                    <a:pt x="2497" y="981"/>
                    <a:pt x="2309" y="797"/>
                    <a:pt x="2081" y="797"/>
                  </a:cubicBezTo>
                  <a:lnTo>
                    <a:pt x="1666" y="797"/>
                  </a:lnTo>
                  <a:lnTo>
                    <a:pt x="1666" y="378"/>
                  </a:lnTo>
                  <a:cubicBezTo>
                    <a:pt x="1644" y="163"/>
                    <a:pt x="1466" y="0"/>
                    <a:pt x="12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 name="CuadroTexto 142">
            <a:extLst>
              <a:ext uri="{FF2B5EF4-FFF2-40B4-BE49-F238E27FC236}">
                <a16:creationId xmlns:a16="http://schemas.microsoft.com/office/drawing/2014/main" id="{EE1181B0-563D-90AE-C01A-7DA4170CC466}"/>
              </a:ext>
            </a:extLst>
          </p:cNvPr>
          <p:cNvSpPr txBox="1"/>
          <p:nvPr/>
        </p:nvSpPr>
        <p:spPr>
          <a:xfrm>
            <a:off x="0" y="6523981"/>
            <a:ext cx="5912069" cy="646331"/>
          </a:xfrm>
          <a:prstGeom prst="rect">
            <a:avLst/>
          </a:prstGeom>
          <a:noFill/>
        </p:spPr>
        <p:txBody>
          <a:bodyPr wrap="square" rtlCol="0">
            <a:spAutoFit/>
          </a:bodyPr>
          <a:lstStyle/>
          <a:p>
            <a:r>
              <a:rPr lang="es-ES" sz="900" dirty="0">
                <a:solidFill>
                  <a:schemeClr val="bg1"/>
                </a:solidFill>
                <a:latin typeface="Arial" panose="020B0604020202020204" pitchFamily="34" charset="0"/>
                <a:cs typeface="Arial" panose="020B0604020202020204" pitchFamily="34" charset="0"/>
              </a:rPr>
              <a:t>Fuente: Adaptado de Plan Nacional de Respuesta Rápida a casos importados de sarampión o rubéola en la era </a:t>
            </a:r>
            <a:r>
              <a:rPr lang="es-ES" sz="900" dirty="0" err="1">
                <a:solidFill>
                  <a:schemeClr val="bg1"/>
                </a:solidFill>
                <a:latin typeface="Arial" panose="020B0604020202020204" pitchFamily="34" charset="0"/>
                <a:cs typeface="Arial" panose="020B0604020202020204" pitchFamily="34" charset="0"/>
              </a:rPr>
              <a:t>pos</a:t>
            </a:r>
            <a:r>
              <a:rPr lang="es-ES" sz="900" dirty="0">
                <a:solidFill>
                  <a:schemeClr val="bg1"/>
                </a:solidFill>
                <a:latin typeface="Arial" panose="020B0604020202020204" pitchFamily="34" charset="0"/>
                <a:cs typeface="Arial" panose="020B0604020202020204" pitchFamily="34" charset="0"/>
              </a:rPr>
              <a:t> eliminación. </a:t>
            </a:r>
            <a:r>
              <a:rPr lang="es-ES" sz="900" dirty="0" err="1">
                <a:solidFill>
                  <a:schemeClr val="bg1"/>
                </a:solidFill>
                <a:latin typeface="Arial" panose="020B0604020202020204" pitchFamily="34" charset="0"/>
                <a:cs typeface="Arial" panose="020B0604020202020204" pitchFamily="34" charset="0"/>
              </a:rPr>
              <a:t>MinSalud</a:t>
            </a:r>
            <a:r>
              <a:rPr lang="es-ES" sz="900" dirty="0">
                <a:solidFill>
                  <a:schemeClr val="bg1"/>
                </a:solidFill>
                <a:latin typeface="Arial" panose="020B0604020202020204" pitchFamily="34" charset="0"/>
                <a:cs typeface="Arial" panose="020B0604020202020204" pitchFamily="34" charset="0"/>
              </a:rPr>
              <a:t>-INS. Colombia, 2018</a:t>
            </a:r>
            <a:endParaRPr lang="es-CO" sz="900" dirty="0">
              <a:solidFill>
                <a:schemeClr val="bg1"/>
              </a:solidFill>
              <a:latin typeface="Arial" panose="020B0604020202020204" pitchFamily="34" charset="0"/>
              <a:cs typeface="Arial" panose="020B0604020202020204" pitchFamily="34" charset="0"/>
            </a:endParaRPr>
          </a:p>
          <a:p>
            <a:endParaRPr lang="es-CO" dirty="0"/>
          </a:p>
        </p:txBody>
      </p:sp>
      <p:sp>
        <p:nvSpPr>
          <p:cNvPr id="159" name="Google Shape;216;p29">
            <a:extLst>
              <a:ext uri="{FF2B5EF4-FFF2-40B4-BE49-F238E27FC236}">
                <a16:creationId xmlns:a16="http://schemas.microsoft.com/office/drawing/2014/main" id="{DAE388CF-C626-8399-04FF-6987984383B4}"/>
              </a:ext>
            </a:extLst>
          </p:cNvPr>
          <p:cNvSpPr/>
          <p:nvPr/>
        </p:nvSpPr>
        <p:spPr>
          <a:xfrm>
            <a:off x="6212205" y="1859514"/>
            <a:ext cx="798900" cy="800634"/>
          </a:xfrm>
          <a:prstGeom prst="ellipse">
            <a:avLst/>
          </a:pr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8" name="Google Shape;234;p29">
            <a:extLst>
              <a:ext uri="{FF2B5EF4-FFF2-40B4-BE49-F238E27FC236}">
                <a16:creationId xmlns:a16="http://schemas.microsoft.com/office/drawing/2014/main" id="{09C64BA2-B0AB-8CD2-07DB-ACFD23E331D4}"/>
              </a:ext>
            </a:extLst>
          </p:cNvPr>
          <p:cNvGrpSpPr/>
          <p:nvPr/>
        </p:nvGrpSpPr>
        <p:grpSpPr>
          <a:xfrm>
            <a:off x="6489879" y="2086979"/>
            <a:ext cx="354675" cy="354825"/>
            <a:chOff x="1005350" y="2038025"/>
            <a:chExt cx="354675" cy="354825"/>
          </a:xfrm>
        </p:grpSpPr>
        <p:sp>
          <p:nvSpPr>
            <p:cNvPr id="109" name="Google Shape;235;p29">
              <a:extLst>
                <a:ext uri="{FF2B5EF4-FFF2-40B4-BE49-F238E27FC236}">
                  <a16:creationId xmlns:a16="http://schemas.microsoft.com/office/drawing/2014/main" id="{53216373-5A3F-940E-AC02-79F77E4E0D93}"/>
                </a:ext>
              </a:extLst>
            </p:cNvPr>
            <p:cNvSpPr/>
            <p:nvPr/>
          </p:nvSpPr>
          <p:spPr>
            <a:xfrm>
              <a:off x="1005350" y="2038025"/>
              <a:ext cx="354675" cy="354825"/>
            </a:xfrm>
            <a:custGeom>
              <a:avLst/>
              <a:gdLst/>
              <a:ahLst/>
              <a:cxnLst/>
              <a:rect l="l" t="t" r="r" b="b"/>
              <a:pathLst>
                <a:path w="14187" h="14193" extrusionOk="0">
                  <a:moveTo>
                    <a:pt x="4602" y="2572"/>
                  </a:moveTo>
                  <a:lnTo>
                    <a:pt x="6214" y="3578"/>
                  </a:lnTo>
                  <a:lnTo>
                    <a:pt x="5780" y="4156"/>
                  </a:lnTo>
                  <a:lnTo>
                    <a:pt x="3421" y="4156"/>
                  </a:lnTo>
                  <a:lnTo>
                    <a:pt x="2987" y="3578"/>
                  </a:lnTo>
                  <a:lnTo>
                    <a:pt x="4602" y="2572"/>
                  </a:lnTo>
                  <a:close/>
                  <a:moveTo>
                    <a:pt x="5570" y="4987"/>
                  </a:moveTo>
                  <a:lnTo>
                    <a:pt x="5570" y="6930"/>
                  </a:lnTo>
                  <a:lnTo>
                    <a:pt x="3633" y="6930"/>
                  </a:lnTo>
                  <a:lnTo>
                    <a:pt x="3633" y="4987"/>
                  </a:lnTo>
                  <a:close/>
                  <a:moveTo>
                    <a:pt x="12943" y="835"/>
                  </a:moveTo>
                  <a:cubicBezTo>
                    <a:pt x="13171" y="835"/>
                    <a:pt x="13356" y="1019"/>
                    <a:pt x="13356" y="1247"/>
                  </a:cubicBezTo>
                  <a:lnTo>
                    <a:pt x="13356" y="8592"/>
                  </a:lnTo>
                  <a:lnTo>
                    <a:pt x="831" y="8592"/>
                  </a:lnTo>
                  <a:lnTo>
                    <a:pt x="831" y="1247"/>
                  </a:lnTo>
                  <a:cubicBezTo>
                    <a:pt x="834" y="1019"/>
                    <a:pt x="1018" y="835"/>
                    <a:pt x="1247" y="835"/>
                  </a:cubicBezTo>
                  <a:lnTo>
                    <a:pt x="4186" y="835"/>
                  </a:lnTo>
                  <a:lnTo>
                    <a:pt x="4186" y="1850"/>
                  </a:lnTo>
                  <a:lnTo>
                    <a:pt x="2165" y="3113"/>
                  </a:lnTo>
                  <a:cubicBezTo>
                    <a:pt x="2065" y="3175"/>
                    <a:pt x="1996" y="3275"/>
                    <a:pt x="1978" y="3391"/>
                  </a:cubicBezTo>
                  <a:cubicBezTo>
                    <a:pt x="1953" y="3506"/>
                    <a:pt x="1981" y="3622"/>
                    <a:pt x="2049" y="3716"/>
                  </a:cubicBezTo>
                  <a:lnTo>
                    <a:pt x="2799" y="4712"/>
                  </a:lnTo>
                  <a:lnTo>
                    <a:pt x="2799" y="7349"/>
                  </a:lnTo>
                  <a:cubicBezTo>
                    <a:pt x="2799" y="7577"/>
                    <a:pt x="2987" y="7761"/>
                    <a:pt x="3215" y="7761"/>
                  </a:cubicBezTo>
                  <a:lnTo>
                    <a:pt x="5986" y="7761"/>
                  </a:lnTo>
                  <a:cubicBezTo>
                    <a:pt x="6214" y="7761"/>
                    <a:pt x="6401" y="7577"/>
                    <a:pt x="6401" y="7349"/>
                  </a:cubicBezTo>
                  <a:lnTo>
                    <a:pt x="6401" y="4712"/>
                  </a:lnTo>
                  <a:lnTo>
                    <a:pt x="7151" y="3716"/>
                  </a:lnTo>
                  <a:cubicBezTo>
                    <a:pt x="7220" y="3622"/>
                    <a:pt x="7248" y="3506"/>
                    <a:pt x="7226" y="3391"/>
                  </a:cubicBezTo>
                  <a:cubicBezTo>
                    <a:pt x="7204" y="3275"/>
                    <a:pt x="7135" y="3175"/>
                    <a:pt x="7039" y="3116"/>
                  </a:cubicBezTo>
                  <a:lnTo>
                    <a:pt x="5014" y="1850"/>
                  </a:lnTo>
                  <a:lnTo>
                    <a:pt x="5014" y="835"/>
                  </a:lnTo>
                  <a:close/>
                  <a:moveTo>
                    <a:pt x="13356" y="9426"/>
                  </a:moveTo>
                  <a:lnTo>
                    <a:pt x="13356" y="10117"/>
                  </a:lnTo>
                  <a:cubicBezTo>
                    <a:pt x="13359" y="10345"/>
                    <a:pt x="13171" y="10535"/>
                    <a:pt x="12943" y="10535"/>
                  </a:cubicBezTo>
                  <a:lnTo>
                    <a:pt x="1247" y="10535"/>
                  </a:lnTo>
                  <a:cubicBezTo>
                    <a:pt x="1015" y="10532"/>
                    <a:pt x="831" y="10345"/>
                    <a:pt x="831" y="10117"/>
                  </a:cubicBezTo>
                  <a:lnTo>
                    <a:pt x="831" y="9426"/>
                  </a:lnTo>
                  <a:close/>
                  <a:moveTo>
                    <a:pt x="8619" y="11363"/>
                  </a:moveTo>
                  <a:lnTo>
                    <a:pt x="8619" y="11769"/>
                  </a:lnTo>
                  <a:cubicBezTo>
                    <a:pt x="8616" y="12326"/>
                    <a:pt x="8760" y="12872"/>
                    <a:pt x="9032" y="13356"/>
                  </a:cubicBezTo>
                  <a:lnTo>
                    <a:pt x="5155" y="13356"/>
                  </a:lnTo>
                  <a:cubicBezTo>
                    <a:pt x="5427" y="12872"/>
                    <a:pt x="5570" y="12326"/>
                    <a:pt x="5570" y="11769"/>
                  </a:cubicBezTo>
                  <a:lnTo>
                    <a:pt x="5570" y="11363"/>
                  </a:lnTo>
                  <a:close/>
                  <a:moveTo>
                    <a:pt x="1247" y="1"/>
                  </a:moveTo>
                  <a:cubicBezTo>
                    <a:pt x="559" y="1"/>
                    <a:pt x="0" y="560"/>
                    <a:pt x="0" y="1247"/>
                  </a:cubicBezTo>
                  <a:lnTo>
                    <a:pt x="0" y="10117"/>
                  </a:lnTo>
                  <a:cubicBezTo>
                    <a:pt x="0" y="10804"/>
                    <a:pt x="559" y="11363"/>
                    <a:pt x="1247" y="11363"/>
                  </a:cubicBezTo>
                  <a:lnTo>
                    <a:pt x="4736" y="11363"/>
                  </a:lnTo>
                  <a:lnTo>
                    <a:pt x="4736" y="11769"/>
                  </a:lnTo>
                  <a:cubicBezTo>
                    <a:pt x="4739" y="12351"/>
                    <a:pt x="4527" y="12916"/>
                    <a:pt x="4143" y="13356"/>
                  </a:cubicBezTo>
                  <a:lnTo>
                    <a:pt x="3493" y="13356"/>
                  </a:lnTo>
                  <a:cubicBezTo>
                    <a:pt x="3277" y="13378"/>
                    <a:pt x="3115" y="13560"/>
                    <a:pt x="3115" y="13772"/>
                  </a:cubicBezTo>
                  <a:cubicBezTo>
                    <a:pt x="3115" y="13988"/>
                    <a:pt x="3277" y="14169"/>
                    <a:pt x="3493" y="14191"/>
                  </a:cubicBezTo>
                  <a:lnTo>
                    <a:pt x="10697" y="14191"/>
                  </a:lnTo>
                  <a:cubicBezTo>
                    <a:pt x="10710" y="14192"/>
                    <a:pt x="10722" y="14192"/>
                    <a:pt x="10735" y="14192"/>
                  </a:cubicBezTo>
                  <a:cubicBezTo>
                    <a:pt x="10962" y="14192"/>
                    <a:pt x="11153" y="14006"/>
                    <a:pt x="11153" y="13772"/>
                  </a:cubicBezTo>
                  <a:cubicBezTo>
                    <a:pt x="11153" y="13538"/>
                    <a:pt x="10962" y="13355"/>
                    <a:pt x="10735" y="13355"/>
                  </a:cubicBezTo>
                  <a:cubicBezTo>
                    <a:pt x="10722" y="13355"/>
                    <a:pt x="10710" y="13355"/>
                    <a:pt x="10697" y="13356"/>
                  </a:cubicBezTo>
                  <a:lnTo>
                    <a:pt x="10047" y="13356"/>
                  </a:lnTo>
                  <a:cubicBezTo>
                    <a:pt x="9663" y="12919"/>
                    <a:pt x="9450" y="12354"/>
                    <a:pt x="9450" y="11769"/>
                  </a:cubicBezTo>
                  <a:lnTo>
                    <a:pt x="9450" y="11363"/>
                  </a:lnTo>
                  <a:lnTo>
                    <a:pt x="12943" y="11363"/>
                  </a:lnTo>
                  <a:cubicBezTo>
                    <a:pt x="13631" y="11363"/>
                    <a:pt x="14187" y="10804"/>
                    <a:pt x="14187" y="10117"/>
                  </a:cubicBezTo>
                  <a:lnTo>
                    <a:pt x="14187" y="1247"/>
                  </a:lnTo>
                  <a:cubicBezTo>
                    <a:pt x="14187" y="560"/>
                    <a:pt x="13631" y="1"/>
                    <a:pt x="129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6;p29">
              <a:extLst>
                <a:ext uri="{FF2B5EF4-FFF2-40B4-BE49-F238E27FC236}">
                  <a16:creationId xmlns:a16="http://schemas.microsoft.com/office/drawing/2014/main" id="{B2209182-4216-E874-E736-EAD498627E50}"/>
                </a:ext>
              </a:extLst>
            </p:cNvPr>
            <p:cNvSpPr/>
            <p:nvPr/>
          </p:nvSpPr>
          <p:spPr>
            <a:xfrm>
              <a:off x="1249400" y="2086625"/>
              <a:ext cx="67425" cy="20800"/>
            </a:xfrm>
            <a:custGeom>
              <a:avLst/>
              <a:gdLst/>
              <a:ahLst/>
              <a:cxnLst/>
              <a:rect l="l" t="t" r="r" b="b"/>
              <a:pathLst>
                <a:path w="2697" h="832" extrusionOk="0">
                  <a:moveTo>
                    <a:pt x="379" y="0"/>
                  </a:moveTo>
                  <a:cubicBezTo>
                    <a:pt x="166" y="19"/>
                    <a:pt x="1" y="200"/>
                    <a:pt x="1" y="416"/>
                  </a:cubicBezTo>
                  <a:cubicBezTo>
                    <a:pt x="1" y="628"/>
                    <a:pt x="166" y="809"/>
                    <a:pt x="379" y="831"/>
                  </a:cubicBezTo>
                  <a:lnTo>
                    <a:pt x="2319" y="831"/>
                  </a:lnTo>
                  <a:cubicBezTo>
                    <a:pt x="2535" y="809"/>
                    <a:pt x="2697" y="628"/>
                    <a:pt x="2697" y="416"/>
                  </a:cubicBezTo>
                  <a:cubicBezTo>
                    <a:pt x="2697" y="200"/>
                    <a:pt x="2535" y="19"/>
                    <a:pt x="23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7;p29">
              <a:extLst>
                <a:ext uri="{FF2B5EF4-FFF2-40B4-BE49-F238E27FC236}">
                  <a16:creationId xmlns:a16="http://schemas.microsoft.com/office/drawing/2014/main" id="{8804D551-DE2B-3F51-8602-94E88DA36FEA}"/>
                </a:ext>
              </a:extLst>
            </p:cNvPr>
            <p:cNvSpPr/>
            <p:nvPr/>
          </p:nvSpPr>
          <p:spPr>
            <a:xfrm>
              <a:off x="1206925" y="2086625"/>
              <a:ext cx="20725" cy="20725"/>
            </a:xfrm>
            <a:custGeom>
              <a:avLst/>
              <a:gdLst/>
              <a:ahLst/>
              <a:cxnLst/>
              <a:rect l="l" t="t" r="r" b="b"/>
              <a:pathLst>
                <a:path w="829" h="829" extrusionOk="0">
                  <a:moveTo>
                    <a:pt x="416" y="0"/>
                  </a:moveTo>
                  <a:cubicBezTo>
                    <a:pt x="188" y="0"/>
                    <a:pt x="0" y="184"/>
                    <a:pt x="0" y="413"/>
                  </a:cubicBezTo>
                  <a:cubicBezTo>
                    <a:pt x="0" y="641"/>
                    <a:pt x="188" y="828"/>
                    <a:pt x="416" y="828"/>
                  </a:cubicBezTo>
                  <a:cubicBezTo>
                    <a:pt x="644" y="828"/>
                    <a:pt x="828" y="641"/>
                    <a:pt x="828" y="413"/>
                  </a:cubicBezTo>
                  <a:cubicBezTo>
                    <a:pt x="828" y="184"/>
                    <a:pt x="644" y="0"/>
                    <a:pt x="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8;p29">
              <a:extLst>
                <a:ext uri="{FF2B5EF4-FFF2-40B4-BE49-F238E27FC236}">
                  <a16:creationId xmlns:a16="http://schemas.microsoft.com/office/drawing/2014/main" id="{6F73B508-5637-A0EA-75DD-37A7574D3B3D}"/>
                </a:ext>
              </a:extLst>
            </p:cNvPr>
            <p:cNvSpPr/>
            <p:nvPr/>
          </p:nvSpPr>
          <p:spPr>
            <a:xfrm>
              <a:off x="1206925" y="2128175"/>
              <a:ext cx="20725" cy="20725"/>
            </a:xfrm>
            <a:custGeom>
              <a:avLst/>
              <a:gdLst/>
              <a:ahLst/>
              <a:cxnLst/>
              <a:rect l="l" t="t" r="r" b="b"/>
              <a:pathLst>
                <a:path w="829" h="829" extrusionOk="0">
                  <a:moveTo>
                    <a:pt x="416" y="0"/>
                  </a:moveTo>
                  <a:cubicBezTo>
                    <a:pt x="188" y="0"/>
                    <a:pt x="0" y="184"/>
                    <a:pt x="0" y="416"/>
                  </a:cubicBezTo>
                  <a:cubicBezTo>
                    <a:pt x="0" y="644"/>
                    <a:pt x="188" y="828"/>
                    <a:pt x="416" y="828"/>
                  </a:cubicBezTo>
                  <a:cubicBezTo>
                    <a:pt x="644" y="828"/>
                    <a:pt x="828" y="644"/>
                    <a:pt x="828" y="416"/>
                  </a:cubicBezTo>
                  <a:cubicBezTo>
                    <a:pt x="828" y="184"/>
                    <a:pt x="644" y="0"/>
                    <a:pt x="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9;p29">
              <a:extLst>
                <a:ext uri="{FF2B5EF4-FFF2-40B4-BE49-F238E27FC236}">
                  <a16:creationId xmlns:a16="http://schemas.microsoft.com/office/drawing/2014/main" id="{9DD06D68-965A-9564-AD1A-F80132DF62C6}"/>
                </a:ext>
              </a:extLst>
            </p:cNvPr>
            <p:cNvSpPr/>
            <p:nvPr/>
          </p:nvSpPr>
          <p:spPr>
            <a:xfrm>
              <a:off x="1206925" y="2169725"/>
              <a:ext cx="20725" cy="20725"/>
            </a:xfrm>
            <a:custGeom>
              <a:avLst/>
              <a:gdLst/>
              <a:ahLst/>
              <a:cxnLst/>
              <a:rect l="l" t="t" r="r" b="b"/>
              <a:pathLst>
                <a:path w="829" h="829" extrusionOk="0">
                  <a:moveTo>
                    <a:pt x="416" y="0"/>
                  </a:moveTo>
                  <a:cubicBezTo>
                    <a:pt x="188" y="0"/>
                    <a:pt x="0" y="188"/>
                    <a:pt x="0" y="416"/>
                  </a:cubicBezTo>
                  <a:cubicBezTo>
                    <a:pt x="0" y="644"/>
                    <a:pt x="188" y="828"/>
                    <a:pt x="416" y="828"/>
                  </a:cubicBezTo>
                  <a:cubicBezTo>
                    <a:pt x="644" y="828"/>
                    <a:pt x="828" y="644"/>
                    <a:pt x="828" y="416"/>
                  </a:cubicBezTo>
                  <a:cubicBezTo>
                    <a:pt x="828" y="188"/>
                    <a:pt x="644" y="0"/>
                    <a:pt x="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40;p29">
              <a:extLst>
                <a:ext uri="{FF2B5EF4-FFF2-40B4-BE49-F238E27FC236}">
                  <a16:creationId xmlns:a16="http://schemas.microsoft.com/office/drawing/2014/main" id="{AD648644-AEB8-2C2C-EA57-8EFEE352FA87}"/>
                </a:ext>
              </a:extLst>
            </p:cNvPr>
            <p:cNvSpPr/>
            <p:nvPr/>
          </p:nvSpPr>
          <p:spPr>
            <a:xfrm>
              <a:off x="1206925" y="2211350"/>
              <a:ext cx="20725" cy="20725"/>
            </a:xfrm>
            <a:custGeom>
              <a:avLst/>
              <a:gdLst/>
              <a:ahLst/>
              <a:cxnLst/>
              <a:rect l="l" t="t" r="r" b="b"/>
              <a:pathLst>
                <a:path w="829" h="829" extrusionOk="0">
                  <a:moveTo>
                    <a:pt x="416" y="0"/>
                  </a:moveTo>
                  <a:cubicBezTo>
                    <a:pt x="188" y="0"/>
                    <a:pt x="0" y="185"/>
                    <a:pt x="0" y="416"/>
                  </a:cubicBezTo>
                  <a:cubicBezTo>
                    <a:pt x="0" y="644"/>
                    <a:pt x="188" y="828"/>
                    <a:pt x="416" y="828"/>
                  </a:cubicBezTo>
                  <a:cubicBezTo>
                    <a:pt x="644" y="828"/>
                    <a:pt x="828" y="644"/>
                    <a:pt x="828" y="416"/>
                  </a:cubicBezTo>
                  <a:cubicBezTo>
                    <a:pt x="828" y="185"/>
                    <a:pt x="644" y="0"/>
                    <a:pt x="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41;p29">
              <a:extLst>
                <a:ext uri="{FF2B5EF4-FFF2-40B4-BE49-F238E27FC236}">
                  <a16:creationId xmlns:a16="http://schemas.microsoft.com/office/drawing/2014/main" id="{4EADF9D6-1B15-F009-8C24-2FEC77BDFF6D}"/>
                </a:ext>
              </a:extLst>
            </p:cNvPr>
            <p:cNvSpPr/>
            <p:nvPr/>
          </p:nvSpPr>
          <p:spPr>
            <a:xfrm>
              <a:off x="1248550" y="2128175"/>
              <a:ext cx="69225" cy="20725"/>
            </a:xfrm>
            <a:custGeom>
              <a:avLst/>
              <a:gdLst/>
              <a:ahLst/>
              <a:cxnLst/>
              <a:rect l="l" t="t" r="r" b="b"/>
              <a:pathLst>
                <a:path w="2769" h="829" extrusionOk="0">
                  <a:moveTo>
                    <a:pt x="413" y="0"/>
                  </a:moveTo>
                  <a:cubicBezTo>
                    <a:pt x="185" y="0"/>
                    <a:pt x="0" y="184"/>
                    <a:pt x="0" y="416"/>
                  </a:cubicBezTo>
                  <a:cubicBezTo>
                    <a:pt x="0" y="644"/>
                    <a:pt x="185" y="828"/>
                    <a:pt x="413" y="828"/>
                  </a:cubicBezTo>
                  <a:lnTo>
                    <a:pt x="2353" y="828"/>
                  </a:lnTo>
                  <a:cubicBezTo>
                    <a:pt x="2584" y="828"/>
                    <a:pt x="2768" y="644"/>
                    <a:pt x="2768" y="416"/>
                  </a:cubicBezTo>
                  <a:cubicBezTo>
                    <a:pt x="2768" y="184"/>
                    <a:pt x="2584" y="0"/>
                    <a:pt x="23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42;p29">
              <a:extLst>
                <a:ext uri="{FF2B5EF4-FFF2-40B4-BE49-F238E27FC236}">
                  <a16:creationId xmlns:a16="http://schemas.microsoft.com/office/drawing/2014/main" id="{79582AF9-701C-59D3-3784-A5D48867EE05}"/>
                </a:ext>
              </a:extLst>
            </p:cNvPr>
            <p:cNvSpPr/>
            <p:nvPr/>
          </p:nvSpPr>
          <p:spPr>
            <a:xfrm>
              <a:off x="1249400" y="2169650"/>
              <a:ext cx="67425" cy="20875"/>
            </a:xfrm>
            <a:custGeom>
              <a:avLst/>
              <a:gdLst/>
              <a:ahLst/>
              <a:cxnLst/>
              <a:rect l="l" t="t" r="r" b="b"/>
              <a:pathLst>
                <a:path w="2697" h="835" extrusionOk="0">
                  <a:moveTo>
                    <a:pt x="379" y="0"/>
                  </a:moveTo>
                  <a:cubicBezTo>
                    <a:pt x="166" y="22"/>
                    <a:pt x="1" y="203"/>
                    <a:pt x="1" y="416"/>
                  </a:cubicBezTo>
                  <a:cubicBezTo>
                    <a:pt x="1" y="631"/>
                    <a:pt x="166" y="812"/>
                    <a:pt x="379" y="834"/>
                  </a:cubicBezTo>
                  <a:lnTo>
                    <a:pt x="2319" y="834"/>
                  </a:lnTo>
                  <a:cubicBezTo>
                    <a:pt x="2535" y="812"/>
                    <a:pt x="2697" y="631"/>
                    <a:pt x="2697" y="416"/>
                  </a:cubicBezTo>
                  <a:cubicBezTo>
                    <a:pt x="2697" y="203"/>
                    <a:pt x="2535" y="22"/>
                    <a:pt x="23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43;p29">
              <a:extLst>
                <a:ext uri="{FF2B5EF4-FFF2-40B4-BE49-F238E27FC236}">
                  <a16:creationId xmlns:a16="http://schemas.microsoft.com/office/drawing/2014/main" id="{C097E200-DEBE-FD85-E799-72F8F9E5E7AB}"/>
                </a:ext>
              </a:extLst>
            </p:cNvPr>
            <p:cNvSpPr/>
            <p:nvPr/>
          </p:nvSpPr>
          <p:spPr>
            <a:xfrm>
              <a:off x="1249400" y="2211275"/>
              <a:ext cx="67425" cy="20800"/>
            </a:xfrm>
            <a:custGeom>
              <a:avLst/>
              <a:gdLst/>
              <a:ahLst/>
              <a:cxnLst/>
              <a:rect l="l" t="t" r="r" b="b"/>
              <a:pathLst>
                <a:path w="2697" h="832" extrusionOk="0">
                  <a:moveTo>
                    <a:pt x="379" y="0"/>
                  </a:moveTo>
                  <a:cubicBezTo>
                    <a:pt x="166" y="19"/>
                    <a:pt x="1" y="200"/>
                    <a:pt x="1" y="416"/>
                  </a:cubicBezTo>
                  <a:cubicBezTo>
                    <a:pt x="1" y="631"/>
                    <a:pt x="166" y="809"/>
                    <a:pt x="379" y="831"/>
                  </a:cubicBezTo>
                  <a:lnTo>
                    <a:pt x="2319" y="831"/>
                  </a:lnTo>
                  <a:cubicBezTo>
                    <a:pt x="2535" y="809"/>
                    <a:pt x="2697" y="631"/>
                    <a:pt x="2697" y="416"/>
                  </a:cubicBezTo>
                  <a:cubicBezTo>
                    <a:pt x="2697" y="200"/>
                    <a:pt x="2535" y="19"/>
                    <a:pt x="23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 name="Google Shape;216;p29">
            <a:extLst>
              <a:ext uri="{FF2B5EF4-FFF2-40B4-BE49-F238E27FC236}">
                <a16:creationId xmlns:a16="http://schemas.microsoft.com/office/drawing/2014/main" id="{F8E09D23-D0BD-9084-75EF-0225C1E36261}"/>
              </a:ext>
            </a:extLst>
          </p:cNvPr>
          <p:cNvSpPr/>
          <p:nvPr/>
        </p:nvSpPr>
        <p:spPr>
          <a:xfrm>
            <a:off x="9030675" y="1887139"/>
            <a:ext cx="798900" cy="798900"/>
          </a:xfrm>
          <a:prstGeom prst="ellipse">
            <a:avLst/>
          </a:pr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44;p29">
            <a:extLst>
              <a:ext uri="{FF2B5EF4-FFF2-40B4-BE49-F238E27FC236}">
                <a16:creationId xmlns:a16="http://schemas.microsoft.com/office/drawing/2014/main" id="{01155E30-3E2E-13E7-CDBC-B466BEB18F39}"/>
              </a:ext>
            </a:extLst>
          </p:cNvPr>
          <p:cNvSpPr/>
          <p:nvPr/>
        </p:nvSpPr>
        <p:spPr>
          <a:xfrm>
            <a:off x="9252737" y="2130369"/>
            <a:ext cx="354775" cy="354775"/>
          </a:xfrm>
          <a:custGeom>
            <a:avLst/>
            <a:gdLst/>
            <a:ahLst/>
            <a:cxnLst/>
            <a:rect l="l" t="t" r="r" b="b"/>
            <a:pathLst>
              <a:path w="14191" h="14191" extrusionOk="0">
                <a:moveTo>
                  <a:pt x="7511" y="835"/>
                </a:moveTo>
                <a:lnTo>
                  <a:pt x="7511" y="1579"/>
                </a:lnTo>
                <a:lnTo>
                  <a:pt x="7330" y="1460"/>
                </a:lnTo>
                <a:cubicBezTo>
                  <a:pt x="7261" y="1413"/>
                  <a:pt x="7180" y="1388"/>
                  <a:pt x="7098" y="1388"/>
                </a:cubicBezTo>
                <a:cubicBezTo>
                  <a:pt x="7014" y="1388"/>
                  <a:pt x="6936" y="1413"/>
                  <a:pt x="6867" y="1460"/>
                </a:cubicBezTo>
                <a:lnTo>
                  <a:pt x="6680" y="1579"/>
                </a:lnTo>
                <a:lnTo>
                  <a:pt x="6680" y="835"/>
                </a:lnTo>
                <a:close/>
                <a:moveTo>
                  <a:pt x="9176" y="835"/>
                </a:moveTo>
                <a:lnTo>
                  <a:pt x="9176" y="4987"/>
                </a:lnTo>
                <a:lnTo>
                  <a:pt x="5018" y="4987"/>
                </a:lnTo>
                <a:lnTo>
                  <a:pt x="5018" y="835"/>
                </a:lnTo>
                <a:lnTo>
                  <a:pt x="5849" y="835"/>
                </a:lnTo>
                <a:lnTo>
                  <a:pt x="5849" y="2357"/>
                </a:lnTo>
                <a:cubicBezTo>
                  <a:pt x="5849" y="2601"/>
                  <a:pt x="6049" y="2774"/>
                  <a:pt x="6266" y="2774"/>
                </a:cubicBezTo>
                <a:cubicBezTo>
                  <a:pt x="6343" y="2774"/>
                  <a:pt x="6422" y="2752"/>
                  <a:pt x="6495" y="2703"/>
                </a:cubicBezTo>
                <a:lnTo>
                  <a:pt x="7098" y="2303"/>
                </a:lnTo>
                <a:lnTo>
                  <a:pt x="7698" y="2703"/>
                </a:lnTo>
                <a:cubicBezTo>
                  <a:pt x="7767" y="2750"/>
                  <a:pt x="7848" y="2775"/>
                  <a:pt x="7929" y="2775"/>
                </a:cubicBezTo>
                <a:cubicBezTo>
                  <a:pt x="7998" y="2775"/>
                  <a:pt x="8064" y="2756"/>
                  <a:pt x="8126" y="2722"/>
                </a:cubicBezTo>
                <a:cubicBezTo>
                  <a:pt x="8261" y="2650"/>
                  <a:pt x="8345" y="2510"/>
                  <a:pt x="8345" y="2357"/>
                </a:cubicBezTo>
                <a:lnTo>
                  <a:pt x="8345" y="835"/>
                </a:lnTo>
                <a:close/>
                <a:moveTo>
                  <a:pt x="5018" y="5821"/>
                </a:moveTo>
                <a:lnTo>
                  <a:pt x="5018" y="6571"/>
                </a:lnTo>
                <a:lnTo>
                  <a:pt x="4833" y="6446"/>
                </a:lnTo>
                <a:cubicBezTo>
                  <a:pt x="4763" y="6399"/>
                  <a:pt x="4683" y="6376"/>
                  <a:pt x="4602" y="6376"/>
                </a:cubicBezTo>
                <a:cubicBezTo>
                  <a:pt x="4522" y="6376"/>
                  <a:pt x="4441" y="6399"/>
                  <a:pt x="4371" y="6446"/>
                </a:cubicBezTo>
                <a:lnTo>
                  <a:pt x="4190" y="6571"/>
                </a:lnTo>
                <a:lnTo>
                  <a:pt x="4190" y="5821"/>
                </a:lnTo>
                <a:close/>
                <a:moveTo>
                  <a:pt x="10007" y="5821"/>
                </a:moveTo>
                <a:lnTo>
                  <a:pt x="10007" y="6571"/>
                </a:lnTo>
                <a:lnTo>
                  <a:pt x="9820" y="6446"/>
                </a:lnTo>
                <a:cubicBezTo>
                  <a:pt x="9751" y="6399"/>
                  <a:pt x="9673" y="6374"/>
                  <a:pt x="9588" y="6374"/>
                </a:cubicBezTo>
                <a:cubicBezTo>
                  <a:pt x="9507" y="6374"/>
                  <a:pt x="9426" y="6399"/>
                  <a:pt x="9360" y="6446"/>
                </a:cubicBezTo>
                <a:lnTo>
                  <a:pt x="9176" y="6571"/>
                </a:lnTo>
                <a:lnTo>
                  <a:pt x="9176" y="5821"/>
                </a:lnTo>
                <a:close/>
                <a:moveTo>
                  <a:pt x="6680" y="5821"/>
                </a:moveTo>
                <a:lnTo>
                  <a:pt x="6680" y="9979"/>
                </a:lnTo>
                <a:lnTo>
                  <a:pt x="2525" y="9979"/>
                </a:lnTo>
                <a:lnTo>
                  <a:pt x="2525" y="5821"/>
                </a:lnTo>
                <a:lnTo>
                  <a:pt x="3356" y="5821"/>
                </a:lnTo>
                <a:lnTo>
                  <a:pt x="3356" y="7349"/>
                </a:lnTo>
                <a:cubicBezTo>
                  <a:pt x="3356" y="7591"/>
                  <a:pt x="3556" y="7762"/>
                  <a:pt x="3773" y="7762"/>
                </a:cubicBezTo>
                <a:cubicBezTo>
                  <a:pt x="3850" y="7762"/>
                  <a:pt x="3930" y="7740"/>
                  <a:pt x="4002" y="7692"/>
                </a:cubicBezTo>
                <a:lnTo>
                  <a:pt x="4602" y="7293"/>
                </a:lnTo>
                <a:lnTo>
                  <a:pt x="5205" y="7692"/>
                </a:lnTo>
                <a:cubicBezTo>
                  <a:pt x="5271" y="7736"/>
                  <a:pt x="5352" y="7761"/>
                  <a:pt x="5433" y="7761"/>
                </a:cubicBezTo>
                <a:cubicBezTo>
                  <a:pt x="5502" y="7761"/>
                  <a:pt x="5571" y="7742"/>
                  <a:pt x="5630" y="7711"/>
                </a:cubicBezTo>
                <a:cubicBezTo>
                  <a:pt x="5764" y="7639"/>
                  <a:pt x="5849" y="7499"/>
                  <a:pt x="5849" y="7349"/>
                </a:cubicBezTo>
                <a:lnTo>
                  <a:pt x="5849" y="5821"/>
                </a:lnTo>
                <a:close/>
                <a:moveTo>
                  <a:pt x="11669" y="5821"/>
                </a:moveTo>
                <a:lnTo>
                  <a:pt x="11672" y="9979"/>
                </a:lnTo>
                <a:lnTo>
                  <a:pt x="7511" y="9979"/>
                </a:lnTo>
                <a:lnTo>
                  <a:pt x="7511" y="5821"/>
                </a:lnTo>
                <a:lnTo>
                  <a:pt x="8345" y="5821"/>
                </a:lnTo>
                <a:lnTo>
                  <a:pt x="8345" y="7349"/>
                </a:lnTo>
                <a:cubicBezTo>
                  <a:pt x="8345" y="7499"/>
                  <a:pt x="8429" y="7639"/>
                  <a:pt x="8564" y="7711"/>
                </a:cubicBezTo>
                <a:cubicBezTo>
                  <a:pt x="8623" y="7745"/>
                  <a:pt x="8690" y="7762"/>
                  <a:pt x="8758" y="7762"/>
                </a:cubicBezTo>
                <a:cubicBezTo>
                  <a:pt x="8838" y="7762"/>
                  <a:pt x="8919" y="7738"/>
                  <a:pt x="8989" y="7692"/>
                </a:cubicBezTo>
                <a:lnTo>
                  <a:pt x="9588" y="7293"/>
                </a:lnTo>
                <a:lnTo>
                  <a:pt x="10191" y="7692"/>
                </a:lnTo>
                <a:cubicBezTo>
                  <a:pt x="10260" y="7736"/>
                  <a:pt x="10338" y="7761"/>
                  <a:pt x="10419" y="7761"/>
                </a:cubicBezTo>
                <a:cubicBezTo>
                  <a:pt x="10488" y="7761"/>
                  <a:pt x="10557" y="7746"/>
                  <a:pt x="10616" y="7711"/>
                </a:cubicBezTo>
                <a:cubicBezTo>
                  <a:pt x="10754" y="7639"/>
                  <a:pt x="10838" y="7502"/>
                  <a:pt x="10838" y="7349"/>
                </a:cubicBezTo>
                <a:lnTo>
                  <a:pt x="10838" y="5821"/>
                </a:lnTo>
                <a:close/>
                <a:moveTo>
                  <a:pt x="13359" y="10810"/>
                </a:moveTo>
                <a:lnTo>
                  <a:pt x="13359" y="11638"/>
                </a:lnTo>
                <a:lnTo>
                  <a:pt x="835" y="11638"/>
                </a:lnTo>
                <a:lnTo>
                  <a:pt x="835" y="10810"/>
                </a:lnTo>
                <a:close/>
                <a:moveTo>
                  <a:pt x="2525" y="12472"/>
                </a:moveTo>
                <a:lnTo>
                  <a:pt x="2525" y="13356"/>
                </a:lnTo>
                <a:lnTo>
                  <a:pt x="1694" y="13356"/>
                </a:lnTo>
                <a:lnTo>
                  <a:pt x="1694" y="12472"/>
                </a:lnTo>
                <a:close/>
                <a:moveTo>
                  <a:pt x="7511" y="12472"/>
                </a:moveTo>
                <a:lnTo>
                  <a:pt x="7511" y="13356"/>
                </a:lnTo>
                <a:lnTo>
                  <a:pt x="6680" y="13356"/>
                </a:lnTo>
                <a:lnTo>
                  <a:pt x="6680" y="12472"/>
                </a:lnTo>
                <a:close/>
                <a:moveTo>
                  <a:pt x="12500" y="12472"/>
                </a:moveTo>
                <a:lnTo>
                  <a:pt x="12500" y="13356"/>
                </a:lnTo>
                <a:lnTo>
                  <a:pt x="11672" y="13356"/>
                </a:lnTo>
                <a:lnTo>
                  <a:pt x="11672" y="12472"/>
                </a:lnTo>
                <a:close/>
                <a:moveTo>
                  <a:pt x="4602" y="1"/>
                </a:moveTo>
                <a:cubicBezTo>
                  <a:pt x="4371" y="1"/>
                  <a:pt x="4187" y="188"/>
                  <a:pt x="4190" y="420"/>
                </a:cubicBezTo>
                <a:lnTo>
                  <a:pt x="4190" y="4987"/>
                </a:lnTo>
                <a:lnTo>
                  <a:pt x="2106" y="4987"/>
                </a:lnTo>
                <a:cubicBezTo>
                  <a:pt x="1878" y="4990"/>
                  <a:pt x="1694" y="5178"/>
                  <a:pt x="1694" y="5406"/>
                </a:cubicBezTo>
                <a:lnTo>
                  <a:pt x="1694" y="9979"/>
                </a:lnTo>
                <a:lnTo>
                  <a:pt x="419" y="9979"/>
                </a:lnTo>
                <a:cubicBezTo>
                  <a:pt x="417" y="9979"/>
                  <a:pt x="415" y="9979"/>
                  <a:pt x="413" y="9979"/>
                </a:cubicBezTo>
                <a:cubicBezTo>
                  <a:pt x="188" y="9979"/>
                  <a:pt x="0" y="10166"/>
                  <a:pt x="0" y="10395"/>
                </a:cubicBezTo>
                <a:lnTo>
                  <a:pt x="0" y="12057"/>
                </a:lnTo>
                <a:cubicBezTo>
                  <a:pt x="0" y="12288"/>
                  <a:pt x="191" y="12472"/>
                  <a:pt x="419" y="12472"/>
                </a:cubicBezTo>
                <a:lnTo>
                  <a:pt x="860" y="12472"/>
                </a:lnTo>
                <a:lnTo>
                  <a:pt x="860" y="13775"/>
                </a:lnTo>
                <a:cubicBezTo>
                  <a:pt x="860" y="14006"/>
                  <a:pt x="1050" y="14191"/>
                  <a:pt x="1278" y="14191"/>
                </a:cubicBezTo>
                <a:lnTo>
                  <a:pt x="2937" y="14191"/>
                </a:lnTo>
                <a:cubicBezTo>
                  <a:pt x="3168" y="14191"/>
                  <a:pt x="3356" y="14006"/>
                  <a:pt x="3356" y="13775"/>
                </a:cubicBezTo>
                <a:lnTo>
                  <a:pt x="3356" y="12472"/>
                </a:lnTo>
                <a:lnTo>
                  <a:pt x="5849" y="12472"/>
                </a:lnTo>
                <a:lnTo>
                  <a:pt x="5849" y="13775"/>
                </a:lnTo>
                <a:cubicBezTo>
                  <a:pt x="5849" y="14006"/>
                  <a:pt x="6036" y="14191"/>
                  <a:pt x="6264" y="14191"/>
                </a:cubicBezTo>
                <a:lnTo>
                  <a:pt x="7929" y="14191"/>
                </a:lnTo>
                <a:cubicBezTo>
                  <a:pt x="8157" y="14191"/>
                  <a:pt x="8342" y="14003"/>
                  <a:pt x="8342" y="13775"/>
                </a:cubicBezTo>
                <a:lnTo>
                  <a:pt x="8342" y="12472"/>
                </a:lnTo>
                <a:lnTo>
                  <a:pt x="10838" y="12472"/>
                </a:lnTo>
                <a:lnTo>
                  <a:pt x="10838" y="13775"/>
                </a:lnTo>
                <a:cubicBezTo>
                  <a:pt x="10838" y="14003"/>
                  <a:pt x="11022" y="14191"/>
                  <a:pt x="11253" y="14191"/>
                </a:cubicBezTo>
                <a:lnTo>
                  <a:pt x="12916" y="14191"/>
                </a:lnTo>
                <a:cubicBezTo>
                  <a:pt x="13147" y="14191"/>
                  <a:pt x="13331" y="14003"/>
                  <a:pt x="13331" y="13775"/>
                </a:cubicBezTo>
                <a:lnTo>
                  <a:pt x="13331" y="12472"/>
                </a:lnTo>
                <a:lnTo>
                  <a:pt x="13775" y="12472"/>
                </a:lnTo>
                <a:cubicBezTo>
                  <a:pt x="14006" y="12472"/>
                  <a:pt x="14190" y="12285"/>
                  <a:pt x="14190" y="12057"/>
                </a:cubicBezTo>
                <a:lnTo>
                  <a:pt x="14190" y="10395"/>
                </a:lnTo>
                <a:cubicBezTo>
                  <a:pt x="14190" y="10166"/>
                  <a:pt x="14009" y="9979"/>
                  <a:pt x="13780" y="9979"/>
                </a:cubicBezTo>
                <a:cubicBezTo>
                  <a:pt x="13778" y="9979"/>
                  <a:pt x="13777" y="9979"/>
                  <a:pt x="13775" y="9979"/>
                </a:cubicBezTo>
                <a:lnTo>
                  <a:pt x="12500" y="9979"/>
                </a:lnTo>
                <a:lnTo>
                  <a:pt x="12500" y="5406"/>
                </a:lnTo>
                <a:cubicBezTo>
                  <a:pt x="12500" y="5178"/>
                  <a:pt x="12316" y="4987"/>
                  <a:pt x="12085" y="4987"/>
                </a:cubicBezTo>
                <a:lnTo>
                  <a:pt x="10007" y="4987"/>
                </a:lnTo>
                <a:lnTo>
                  <a:pt x="10007" y="420"/>
                </a:lnTo>
                <a:cubicBezTo>
                  <a:pt x="10007" y="188"/>
                  <a:pt x="9820" y="1"/>
                  <a:pt x="95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Imagen 5">
            <a:extLst>
              <a:ext uri="{FF2B5EF4-FFF2-40B4-BE49-F238E27FC236}">
                <a16:creationId xmlns:a16="http://schemas.microsoft.com/office/drawing/2014/main" id="{AC024524-15A3-43BB-4F72-9CEEFAA9A0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55" name="Imagen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57" name="Imagen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5794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89FE3F6-33EB-B91F-C1D9-5E7BCBBFD976}"/>
              </a:ext>
            </a:extLst>
          </p:cNvPr>
          <p:cNvSpPr txBox="1"/>
          <p:nvPr/>
        </p:nvSpPr>
        <p:spPr>
          <a:xfrm>
            <a:off x="132745" y="3630044"/>
            <a:ext cx="3643150" cy="2862322"/>
          </a:xfrm>
          <a:prstGeom prst="rect">
            <a:avLst/>
          </a:prstGeom>
          <a:noFill/>
        </p:spPr>
        <p:txBody>
          <a:bodyPr wrap="square">
            <a:spAutoFit/>
          </a:bodyPr>
          <a:lstStyle/>
          <a:p>
            <a:pPr algn="just"/>
            <a:r>
              <a:rPr lang="es-ES" sz="2000" b="1" dirty="0">
                <a:solidFill>
                  <a:schemeClr val="accent1">
                    <a:lumMod val="75000"/>
                  </a:schemeClr>
                </a:solidFill>
              </a:rPr>
              <a:t>¿</a:t>
            </a:r>
            <a:r>
              <a:rPr lang="es-ES" sz="2000" b="1" dirty="0"/>
              <a:t>Dónde se produjo el contagio? </a:t>
            </a:r>
            <a:r>
              <a:rPr lang="es-ES" sz="2000" dirty="0"/>
              <a:t>Nos</a:t>
            </a:r>
            <a:r>
              <a:rPr lang="es-ES" sz="2000" b="1" dirty="0"/>
              <a:t> </a:t>
            </a:r>
            <a:r>
              <a:rPr lang="es-ES" sz="2000" dirty="0"/>
              <a:t>permiten identificar: </a:t>
            </a:r>
          </a:p>
          <a:p>
            <a:pPr marL="342900" indent="-342900" algn="just">
              <a:buFont typeface="Wingdings" panose="05000000000000000000" pitchFamily="2" charset="2"/>
              <a:buChar char="§"/>
            </a:pPr>
            <a:r>
              <a:rPr lang="es-ES" sz="2000" dirty="0"/>
              <a:t>El periodo de exposición. /incubación del caso sospechoso.</a:t>
            </a:r>
          </a:p>
          <a:p>
            <a:pPr marL="342900" indent="-342900" algn="just">
              <a:buFont typeface="Wingdings" panose="05000000000000000000" pitchFamily="2" charset="2"/>
              <a:buChar char="§"/>
            </a:pPr>
            <a:r>
              <a:rPr lang="es-ES" sz="2000" dirty="0"/>
              <a:t>Las personas con las que vive.</a:t>
            </a:r>
          </a:p>
          <a:p>
            <a:pPr marL="342900" indent="-342900" algn="just">
              <a:buFont typeface="Wingdings" panose="05000000000000000000" pitchFamily="2" charset="2"/>
              <a:buChar char="§"/>
            </a:pPr>
            <a:r>
              <a:rPr lang="es-ES" sz="2000" dirty="0"/>
              <a:t>Los lugares que visitó.</a:t>
            </a:r>
          </a:p>
          <a:p>
            <a:pPr marL="342900" indent="-342900" algn="just">
              <a:buFont typeface="Wingdings" panose="05000000000000000000" pitchFamily="2" charset="2"/>
              <a:buChar char="§"/>
            </a:pPr>
            <a:r>
              <a:rPr lang="es-ES" sz="2000" dirty="0"/>
              <a:t>Los medios de transporte que utilizó.</a:t>
            </a:r>
            <a:endParaRPr lang="es-CO" sz="2000" dirty="0"/>
          </a:p>
        </p:txBody>
      </p:sp>
      <p:sp>
        <p:nvSpPr>
          <p:cNvPr id="7" name="CuadroTexto 6">
            <a:extLst>
              <a:ext uri="{FF2B5EF4-FFF2-40B4-BE49-F238E27FC236}">
                <a16:creationId xmlns:a16="http://schemas.microsoft.com/office/drawing/2014/main" id="{A54F5697-0EDF-F7C4-6933-76B312BA6FF8}"/>
              </a:ext>
            </a:extLst>
          </p:cNvPr>
          <p:cNvSpPr txBox="1"/>
          <p:nvPr/>
        </p:nvSpPr>
        <p:spPr>
          <a:xfrm>
            <a:off x="4058625" y="3622793"/>
            <a:ext cx="4074750" cy="2554545"/>
          </a:xfrm>
          <a:prstGeom prst="rect">
            <a:avLst/>
          </a:prstGeom>
          <a:noFill/>
        </p:spPr>
        <p:txBody>
          <a:bodyPr wrap="square">
            <a:spAutoFit/>
          </a:bodyPr>
          <a:lstStyle/>
          <a:p>
            <a:r>
              <a:rPr lang="es-ES" sz="2000" b="1" dirty="0"/>
              <a:t>¿A quién contagió? </a:t>
            </a:r>
          </a:p>
          <a:p>
            <a:r>
              <a:rPr lang="es-ES" sz="2000" dirty="0"/>
              <a:t>Nos permiten identificar: </a:t>
            </a:r>
          </a:p>
          <a:p>
            <a:pPr marL="342900" indent="-342900">
              <a:buFont typeface="Wingdings" panose="05000000000000000000" pitchFamily="2" charset="2"/>
              <a:buChar char="§"/>
            </a:pPr>
            <a:r>
              <a:rPr lang="es-ES" sz="2000" dirty="0"/>
              <a:t>Las fechas de contagio.</a:t>
            </a:r>
          </a:p>
          <a:p>
            <a:pPr marL="285750" indent="-285750">
              <a:buFont typeface="Wingdings" panose="05000000000000000000" pitchFamily="2" charset="2"/>
              <a:buChar char="§"/>
            </a:pPr>
            <a:r>
              <a:rPr lang="es-ES" sz="2000" dirty="0"/>
              <a:t>Las rutas de desplazamiento. que realizó el caso sospechoso.</a:t>
            </a:r>
          </a:p>
          <a:p>
            <a:pPr marL="285750" indent="-285750">
              <a:buFont typeface="Wingdings" panose="05000000000000000000" pitchFamily="2" charset="2"/>
              <a:buChar char="§"/>
            </a:pPr>
            <a:r>
              <a:rPr lang="es-ES" sz="2000" dirty="0"/>
              <a:t>Las personas con las que vive o que la/lo visitaron.</a:t>
            </a:r>
          </a:p>
          <a:p>
            <a:pPr marL="285750" indent="-285750">
              <a:buFont typeface="Wingdings" panose="05000000000000000000" pitchFamily="2" charset="2"/>
              <a:buChar char="§"/>
            </a:pPr>
            <a:r>
              <a:rPr lang="es-ES" sz="2000" dirty="0"/>
              <a:t>Los lugares que visitó</a:t>
            </a:r>
            <a:endParaRPr lang="es-CO" sz="2000" dirty="0"/>
          </a:p>
        </p:txBody>
      </p:sp>
      <p:sp>
        <p:nvSpPr>
          <p:cNvPr id="8" name="CuadroTexto 7">
            <a:extLst>
              <a:ext uri="{FF2B5EF4-FFF2-40B4-BE49-F238E27FC236}">
                <a16:creationId xmlns:a16="http://schemas.microsoft.com/office/drawing/2014/main" id="{D38F4A7A-7EF5-6337-75D1-149BFAE40005}"/>
              </a:ext>
            </a:extLst>
          </p:cNvPr>
          <p:cNvSpPr txBox="1"/>
          <p:nvPr/>
        </p:nvSpPr>
        <p:spPr>
          <a:xfrm>
            <a:off x="0" y="2711883"/>
            <a:ext cx="4382159" cy="707886"/>
          </a:xfrm>
          <a:prstGeom prst="rect">
            <a:avLst/>
          </a:prstGeom>
          <a:noFill/>
        </p:spPr>
        <p:txBody>
          <a:bodyPr wrap="square">
            <a:spAutoFit/>
          </a:bodyPr>
          <a:lstStyle/>
          <a:p>
            <a:pPr algn="ctr"/>
            <a:r>
              <a:rPr lang="es-CO" sz="2000" b="1" dirty="0">
                <a:solidFill>
                  <a:schemeClr val="accent1">
                    <a:lumMod val="75000"/>
                  </a:schemeClr>
                </a:solidFill>
              </a:rPr>
              <a:t>Período de exposición/incubación</a:t>
            </a:r>
          </a:p>
          <a:p>
            <a:pPr algn="ctr"/>
            <a:endParaRPr lang="es-CO" sz="2000" dirty="0">
              <a:solidFill>
                <a:schemeClr val="accent1">
                  <a:lumMod val="75000"/>
                </a:schemeClr>
              </a:solidFill>
            </a:endParaRPr>
          </a:p>
        </p:txBody>
      </p:sp>
      <p:sp>
        <p:nvSpPr>
          <p:cNvPr id="9" name="CuadroTexto 8">
            <a:extLst>
              <a:ext uri="{FF2B5EF4-FFF2-40B4-BE49-F238E27FC236}">
                <a16:creationId xmlns:a16="http://schemas.microsoft.com/office/drawing/2014/main" id="{B2B18EF4-1EDB-1D31-18A6-42A6FBBBE892}"/>
              </a:ext>
            </a:extLst>
          </p:cNvPr>
          <p:cNvSpPr txBox="1"/>
          <p:nvPr/>
        </p:nvSpPr>
        <p:spPr>
          <a:xfrm>
            <a:off x="4058625" y="2736240"/>
            <a:ext cx="3335041" cy="400110"/>
          </a:xfrm>
          <a:prstGeom prst="rect">
            <a:avLst/>
          </a:prstGeom>
          <a:noFill/>
        </p:spPr>
        <p:txBody>
          <a:bodyPr wrap="square">
            <a:spAutoFit/>
          </a:bodyPr>
          <a:lstStyle/>
          <a:p>
            <a:pPr algn="ctr"/>
            <a:r>
              <a:rPr lang="es-CO" sz="2000" b="1" dirty="0">
                <a:solidFill>
                  <a:srgbClr val="FFC000"/>
                </a:solidFill>
              </a:rPr>
              <a:t>Período de trasmisibilidad </a:t>
            </a:r>
          </a:p>
        </p:txBody>
      </p:sp>
      <p:sp>
        <p:nvSpPr>
          <p:cNvPr id="10" name="CuadroTexto 9">
            <a:extLst>
              <a:ext uri="{FF2B5EF4-FFF2-40B4-BE49-F238E27FC236}">
                <a16:creationId xmlns:a16="http://schemas.microsoft.com/office/drawing/2014/main" id="{355CAD9E-0FC8-6E06-3237-79F1374FB51C}"/>
              </a:ext>
            </a:extLst>
          </p:cNvPr>
          <p:cNvSpPr txBox="1"/>
          <p:nvPr/>
        </p:nvSpPr>
        <p:spPr>
          <a:xfrm>
            <a:off x="7734248" y="2711883"/>
            <a:ext cx="4325007" cy="984885"/>
          </a:xfrm>
          <a:prstGeom prst="rect">
            <a:avLst/>
          </a:prstGeom>
          <a:noFill/>
          <a:ln>
            <a:noFill/>
          </a:ln>
        </p:spPr>
        <p:txBody>
          <a:bodyPr wrap="square">
            <a:spAutoFit/>
          </a:bodyPr>
          <a:lstStyle/>
          <a:p>
            <a:pPr algn="ctr"/>
            <a:r>
              <a:rPr lang="es-CO" sz="2000" b="1" dirty="0">
                <a:solidFill>
                  <a:srgbClr val="00B050"/>
                </a:solidFill>
              </a:rPr>
              <a:t>Período de aparición de casos secundarios </a:t>
            </a:r>
          </a:p>
          <a:p>
            <a:pPr algn="ctr"/>
            <a:endParaRPr lang="es-CO" dirty="0">
              <a:solidFill>
                <a:schemeClr val="accent1">
                  <a:lumMod val="75000"/>
                </a:schemeClr>
              </a:solidFill>
            </a:endParaRPr>
          </a:p>
        </p:txBody>
      </p:sp>
      <p:sp>
        <p:nvSpPr>
          <p:cNvPr id="12" name="CuadroTexto 11">
            <a:extLst>
              <a:ext uri="{FF2B5EF4-FFF2-40B4-BE49-F238E27FC236}">
                <a16:creationId xmlns:a16="http://schemas.microsoft.com/office/drawing/2014/main" id="{88C09D05-BD95-9F23-F017-5F1E64438FC2}"/>
              </a:ext>
            </a:extLst>
          </p:cNvPr>
          <p:cNvSpPr txBox="1"/>
          <p:nvPr/>
        </p:nvSpPr>
        <p:spPr>
          <a:xfrm>
            <a:off x="7842132" y="3622793"/>
            <a:ext cx="3643149" cy="2585323"/>
          </a:xfrm>
          <a:prstGeom prst="rect">
            <a:avLst/>
          </a:prstGeom>
          <a:noFill/>
        </p:spPr>
        <p:txBody>
          <a:bodyPr wrap="square">
            <a:spAutoFit/>
          </a:bodyPr>
          <a:lstStyle/>
          <a:p>
            <a:pPr algn="just"/>
            <a:r>
              <a:rPr lang="es-ES" b="1" dirty="0"/>
              <a:t>¿Cómo evitar el contagio de otras personas? </a:t>
            </a:r>
          </a:p>
          <a:p>
            <a:pPr algn="just"/>
            <a:r>
              <a:rPr lang="es-ES" dirty="0"/>
              <a:t>Nos</a:t>
            </a:r>
            <a:r>
              <a:rPr lang="es-ES" b="1" dirty="0"/>
              <a:t> </a:t>
            </a:r>
            <a:r>
              <a:rPr lang="es-ES" dirty="0"/>
              <a:t>permiten  identificar:  </a:t>
            </a:r>
          </a:p>
          <a:p>
            <a:pPr marL="285750" indent="-285750" algn="just">
              <a:buFont typeface="Wingdings" panose="05000000000000000000" pitchFamily="2" charset="2"/>
              <a:buChar char="§"/>
            </a:pPr>
            <a:r>
              <a:rPr lang="es-ES" dirty="0"/>
              <a:t>Realizar el seguimiento de todos los contactos. </a:t>
            </a:r>
          </a:p>
          <a:p>
            <a:pPr marL="285750" indent="-285750" algn="just">
              <a:buFont typeface="Wingdings" panose="05000000000000000000" pitchFamily="2" charset="2"/>
              <a:buChar char="§"/>
            </a:pPr>
            <a:r>
              <a:rPr lang="es-ES" dirty="0"/>
              <a:t>Vacunar a los contactos susceptibles. </a:t>
            </a:r>
          </a:p>
          <a:p>
            <a:pPr marL="285750" indent="-285750" algn="just">
              <a:buFont typeface="Wingdings" panose="05000000000000000000" pitchFamily="2" charset="2"/>
              <a:buChar char="§"/>
            </a:pPr>
            <a:r>
              <a:rPr lang="es-ES" dirty="0"/>
              <a:t>Adelantarse a la circulación del virus.</a:t>
            </a:r>
            <a:endParaRPr lang="es-CO" dirty="0"/>
          </a:p>
        </p:txBody>
      </p:sp>
      <p:sp>
        <p:nvSpPr>
          <p:cNvPr id="15" name="Título 1">
            <a:extLst>
              <a:ext uri="{FF2B5EF4-FFF2-40B4-BE49-F238E27FC236}">
                <a16:creationId xmlns:a16="http://schemas.microsoft.com/office/drawing/2014/main" id="{3A86593A-ECFF-E723-6AB0-1C281F500380}"/>
              </a:ext>
            </a:extLst>
          </p:cNvPr>
          <p:cNvSpPr>
            <a:spLocks noGrp="1"/>
          </p:cNvSpPr>
          <p:nvPr>
            <p:ph type="title" idx="4294967295"/>
          </p:nvPr>
        </p:nvSpPr>
        <p:spPr>
          <a:xfrm>
            <a:off x="2668248" y="375677"/>
            <a:ext cx="9775329" cy="608713"/>
          </a:xfrm>
        </p:spPr>
        <p:txBody>
          <a:bodyPr>
            <a:normAutofit/>
          </a:bodyPr>
          <a:lstStyle/>
          <a:p>
            <a:r>
              <a:rPr lang="es-CO" sz="3200" b="1" dirty="0">
                <a:solidFill>
                  <a:srgbClr val="00B0F0"/>
                </a:solidFill>
                <a:latin typeface="Arial" panose="020B0604020202020204" pitchFamily="34" charset="0"/>
                <a:cs typeface="Arial" panose="020B0604020202020204" pitchFamily="34" charset="0"/>
              </a:rPr>
              <a:t>Línea de Tiempo</a:t>
            </a:r>
          </a:p>
        </p:txBody>
      </p:sp>
      <p:pic>
        <p:nvPicPr>
          <p:cNvPr id="17" name="Imagen 16">
            <a:extLst>
              <a:ext uri="{FF2B5EF4-FFF2-40B4-BE49-F238E27FC236}">
                <a16:creationId xmlns:a16="http://schemas.microsoft.com/office/drawing/2014/main" id="{26B00D42-FED9-C551-7C85-D43FAAFBF450}"/>
              </a:ext>
            </a:extLst>
          </p:cNvPr>
          <p:cNvPicPr>
            <a:picLocks noChangeAspect="1"/>
          </p:cNvPicPr>
          <p:nvPr/>
        </p:nvPicPr>
        <p:blipFill rotWithShape="1">
          <a:blip r:embed="rId3"/>
          <a:srcRect r="988" b="75490"/>
          <a:stretch/>
        </p:blipFill>
        <p:spPr>
          <a:xfrm>
            <a:off x="61697" y="1530713"/>
            <a:ext cx="11997558" cy="520320"/>
          </a:xfrm>
          <a:prstGeom prst="rect">
            <a:avLst/>
          </a:prstGeom>
        </p:spPr>
      </p:pic>
      <p:sp>
        <p:nvSpPr>
          <p:cNvPr id="18" name="CuadroTexto 17">
            <a:extLst>
              <a:ext uri="{FF2B5EF4-FFF2-40B4-BE49-F238E27FC236}">
                <a16:creationId xmlns:a16="http://schemas.microsoft.com/office/drawing/2014/main" id="{5C62CC5F-94BF-5ACE-720C-90714DB8BA58}"/>
              </a:ext>
            </a:extLst>
          </p:cNvPr>
          <p:cNvSpPr txBox="1"/>
          <p:nvPr/>
        </p:nvSpPr>
        <p:spPr>
          <a:xfrm>
            <a:off x="6708164" y="360284"/>
            <a:ext cx="4035971" cy="646331"/>
          </a:xfrm>
          <a:prstGeom prst="rect">
            <a:avLst/>
          </a:prstGeom>
          <a:noFill/>
        </p:spPr>
        <p:txBody>
          <a:bodyPr wrap="square">
            <a:spAutoFit/>
          </a:bodyPr>
          <a:lstStyle/>
          <a:p>
            <a:r>
              <a:rPr lang="es-ES" dirty="0"/>
              <a:t>Facilita la construcción de las cadenas de transmisión en un brote de sarampión.</a:t>
            </a:r>
            <a:endParaRPr lang="es-CO" dirty="0"/>
          </a:p>
        </p:txBody>
      </p:sp>
      <p:sp>
        <p:nvSpPr>
          <p:cNvPr id="19" name="Flecha: a la derecha 18">
            <a:extLst>
              <a:ext uri="{FF2B5EF4-FFF2-40B4-BE49-F238E27FC236}">
                <a16:creationId xmlns:a16="http://schemas.microsoft.com/office/drawing/2014/main" id="{39911FE4-517F-55CB-3070-CEE14939E2B4}"/>
              </a:ext>
            </a:extLst>
          </p:cNvPr>
          <p:cNvSpPr/>
          <p:nvPr/>
        </p:nvSpPr>
        <p:spPr>
          <a:xfrm>
            <a:off x="6099940" y="505588"/>
            <a:ext cx="437163" cy="240452"/>
          </a:xfrm>
          <a:prstGeom prst="rightArrow">
            <a:avLst/>
          </a:prstGeom>
          <a:solidFill>
            <a:srgbClr val="B791FF"/>
          </a:solidFill>
          <a:ln>
            <a:solidFill>
              <a:srgbClr val="B79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D6F64B47-8A0A-F346-5707-8323E7BCDA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3" name="Imagen 12">
            <a:extLst>
              <a:ext uri="{FF2B5EF4-FFF2-40B4-BE49-F238E27FC236}">
                <a16:creationId xmlns:a16="http://schemas.microsoft.com/office/drawing/2014/main" id="{6412817A-D0F0-D8CE-4103-3E776E76E2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 y="30291"/>
            <a:ext cx="12072078" cy="345385"/>
          </a:xfrm>
          <a:prstGeom prst="rect">
            <a:avLst/>
          </a:prstGeom>
        </p:spPr>
      </p:pic>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65232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67BCF158-BF0A-C369-DBA3-F323CA339B5D}"/>
              </a:ext>
            </a:extLst>
          </p:cNvPr>
          <p:cNvPicPr>
            <a:picLocks noChangeAspect="1"/>
          </p:cNvPicPr>
          <p:nvPr/>
        </p:nvPicPr>
        <p:blipFill>
          <a:blip r:embed="rId3"/>
          <a:stretch>
            <a:fillRect/>
          </a:stretch>
        </p:blipFill>
        <p:spPr>
          <a:xfrm>
            <a:off x="445423" y="812867"/>
            <a:ext cx="10712290" cy="2905125"/>
          </a:xfrm>
          <a:prstGeom prst="rect">
            <a:avLst/>
          </a:prstGeom>
        </p:spPr>
      </p:pic>
      <p:sp>
        <p:nvSpPr>
          <p:cNvPr id="12" name="Flecha: hacia abajo 11">
            <a:extLst>
              <a:ext uri="{FF2B5EF4-FFF2-40B4-BE49-F238E27FC236}">
                <a16:creationId xmlns:a16="http://schemas.microsoft.com/office/drawing/2014/main" id="{A4A4AB03-9A25-B566-FD3C-13E52070F17E}"/>
              </a:ext>
            </a:extLst>
          </p:cNvPr>
          <p:cNvSpPr/>
          <p:nvPr/>
        </p:nvSpPr>
        <p:spPr>
          <a:xfrm>
            <a:off x="707870" y="3937684"/>
            <a:ext cx="65165" cy="1192292"/>
          </a:xfrm>
          <a:prstGeom prst="downArrow">
            <a:avLst/>
          </a:prstGeom>
          <a:solidFill>
            <a:srgbClr val="8C2A87"/>
          </a:solidFill>
          <a:ln>
            <a:solidFill>
              <a:srgbClr val="8C2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BAACEFF4-99BE-AC2A-39AE-B6D4D48104E4}"/>
              </a:ext>
            </a:extLst>
          </p:cNvPr>
          <p:cNvSpPr txBox="1"/>
          <p:nvPr/>
        </p:nvSpPr>
        <p:spPr>
          <a:xfrm>
            <a:off x="1034286" y="3960759"/>
            <a:ext cx="3285467" cy="830997"/>
          </a:xfrm>
          <a:prstGeom prst="rect">
            <a:avLst/>
          </a:prstGeom>
          <a:noFill/>
        </p:spPr>
        <p:txBody>
          <a:bodyPr wrap="square">
            <a:spAutoFit/>
          </a:bodyPr>
          <a:lstStyle/>
          <a:p>
            <a:pPr algn="ctr"/>
            <a:r>
              <a:rPr lang="es-CO" sz="1600" b="1" dirty="0">
                <a:solidFill>
                  <a:schemeClr val="accent1">
                    <a:lumMod val="75000"/>
                  </a:schemeClr>
                </a:solidFill>
              </a:rPr>
              <a:t>Período de exposición/incubación</a:t>
            </a:r>
          </a:p>
          <a:p>
            <a:pPr algn="ctr"/>
            <a:r>
              <a:rPr lang="es-CO" sz="1600" dirty="0">
                <a:solidFill>
                  <a:schemeClr val="accent1">
                    <a:lumMod val="75000"/>
                  </a:schemeClr>
                </a:solidFill>
              </a:rPr>
              <a:t>(7 a 21 días entre la exposición y inicio de exantema)</a:t>
            </a:r>
          </a:p>
        </p:txBody>
      </p:sp>
      <p:sp>
        <p:nvSpPr>
          <p:cNvPr id="20" name="Abrir llave 19">
            <a:extLst>
              <a:ext uri="{FF2B5EF4-FFF2-40B4-BE49-F238E27FC236}">
                <a16:creationId xmlns:a16="http://schemas.microsoft.com/office/drawing/2014/main" id="{040DE4E8-C2A9-9696-431F-D713210A3743}"/>
              </a:ext>
            </a:extLst>
          </p:cNvPr>
          <p:cNvSpPr/>
          <p:nvPr/>
        </p:nvSpPr>
        <p:spPr>
          <a:xfrm rot="16200000">
            <a:off x="2532842" y="2200867"/>
            <a:ext cx="288356" cy="3285466"/>
          </a:xfrm>
          <a:prstGeom prst="leftBrace">
            <a:avLst>
              <a:gd name="adj1" fmla="val 8333"/>
              <a:gd name="adj2" fmla="val 445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1" name="Abrir llave 20">
            <a:extLst>
              <a:ext uri="{FF2B5EF4-FFF2-40B4-BE49-F238E27FC236}">
                <a16:creationId xmlns:a16="http://schemas.microsoft.com/office/drawing/2014/main" id="{1F207425-3497-2837-B080-B46E69D62B84}"/>
              </a:ext>
            </a:extLst>
          </p:cNvPr>
          <p:cNvSpPr/>
          <p:nvPr/>
        </p:nvSpPr>
        <p:spPr>
          <a:xfrm rot="16200000">
            <a:off x="5427282" y="2731882"/>
            <a:ext cx="288354" cy="1845551"/>
          </a:xfrm>
          <a:prstGeom prst="leftBrace">
            <a:avLst>
              <a:gd name="adj1" fmla="val 8333"/>
              <a:gd name="adj2" fmla="val 44525"/>
            </a:avLst>
          </a:prstGeom>
          <a:ln>
            <a:solidFill>
              <a:srgbClr val="FFFF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CO" dirty="0">
              <a:solidFill>
                <a:srgbClr val="FF0000"/>
              </a:solidFill>
            </a:endParaRPr>
          </a:p>
        </p:txBody>
      </p:sp>
      <p:sp>
        <p:nvSpPr>
          <p:cNvPr id="23" name="CuadroTexto 22">
            <a:extLst>
              <a:ext uri="{FF2B5EF4-FFF2-40B4-BE49-F238E27FC236}">
                <a16:creationId xmlns:a16="http://schemas.microsoft.com/office/drawing/2014/main" id="{D1B8863A-9EB3-34B1-25C4-0FBF3BC9EB90}"/>
              </a:ext>
            </a:extLst>
          </p:cNvPr>
          <p:cNvSpPr txBox="1"/>
          <p:nvPr/>
        </p:nvSpPr>
        <p:spPr>
          <a:xfrm>
            <a:off x="4157674" y="3928910"/>
            <a:ext cx="2336558" cy="1077218"/>
          </a:xfrm>
          <a:prstGeom prst="rect">
            <a:avLst/>
          </a:prstGeom>
          <a:noFill/>
        </p:spPr>
        <p:txBody>
          <a:bodyPr wrap="square">
            <a:spAutoFit/>
          </a:bodyPr>
          <a:lstStyle/>
          <a:p>
            <a:pPr algn="ctr"/>
            <a:r>
              <a:rPr lang="es-CO" sz="1600" b="1" dirty="0">
                <a:solidFill>
                  <a:srgbClr val="FFFF00"/>
                </a:solidFill>
              </a:rPr>
              <a:t>Período de trasmisibilidad </a:t>
            </a:r>
          </a:p>
          <a:p>
            <a:pPr algn="ctr"/>
            <a:r>
              <a:rPr lang="es-CO" sz="1600" dirty="0">
                <a:solidFill>
                  <a:srgbClr val="FFFF00"/>
                </a:solidFill>
              </a:rPr>
              <a:t>( 4 días antes y después de inicio de exantema)</a:t>
            </a:r>
          </a:p>
        </p:txBody>
      </p:sp>
      <p:sp>
        <p:nvSpPr>
          <p:cNvPr id="24" name="CuadroTexto 23">
            <a:extLst>
              <a:ext uri="{FF2B5EF4-FFF2-40B4-BE49-F238E27FC236}">
                <a16:creationId xmlns:a16="http://schemas.microsoft.com/office/drawing/2014/main" id="{116B07AB-4700-4EDF-A276-AE9F4B4908A6}"/>
              </a:ext>
            </a:extLst>
          </p:cNvPr>
          <p:cNvSpPr txBox="1"/>
          <p:nvPr/>
        </p:nvSpPr>
        <p:spPr>
          <a:xfrm>
            <a:off x="6386105" y="3928910"/>
            <a:ext cx="3822444" cy="1354217"/>
          </a:xfrm>
          <a:prstGeom prst="rect">
            <a:avLst/>
          </a:prstGeom>
          <a:noFill/>
          <a:ln>
            <a:noFill/>
          </a:ln>
        </p:spPr>
        <p:txBody>
          <a:bodyPr wrap="square">
            <a:spAutoFit/>
          </a:bodyPr>
          <a:lstStyle/>
          <a:p>
            <a:pPr algn="ctr"/>
            <a:r>
              <a:rPr lang="es-CO" sz="1600" b="1" dirty="0">
                <a:solidFill>
                  <a:srgbClr val="00B050"/>
                </a:solidFill>
              </a:rPr>
              <a:t>Período de aparición de casos secundarios </a:t>
            </a:r>
            <a:r>
              <a:rPr lang="es-CO" sz="1600" dirty="0">
                <a:solidFill>
                  <a:srgbClr val="00B050"/>
                </a:solidFill>
              </a:rPr>
              <a:t>(7 días después del primer día del periodo de trasmisibilidad hasta 21 días después del último día del período de trasmisibilidad)</a:t>
            </a:r>
          </a:p>
          <a:p>
            <a:pPr algn="ctr"/>
            <a:endParaRPr lang="es-CO" dirty="0">
              <a:solidFill>
                <a:schemeClr val="accent1">
                  <a:lumMod val="75000"/>
                </a:schemeClr>
              </a:solidFill>
            </a:endParaRPr>
          </a:p>
        </p:txBody>
      </p:sp>
      <p:sp>
        <p:nvSpPr>
          <p:cNvPr id="25" name="Abrir llave 24">
            <a:extLst>
              <a:ext uri="{FF2B5EF4-FFF2-40B4-BE49-F238E27FC236}">
                <a16:creationId xmlns:a16="http://schemas.microsoft.com/office/drawing/2014/main" id="{8A4000AC-FFB5-CF3D-46C7-826FB334A4DC}"/>
              </a:ext>
            </a:extLst>
          </p:cNvPr>
          <p:cNvSpPr/>
          <p:nvPr/>
        </p:nvSpPr>
        <p:spPr>
          <a:xfrm rot="16200000">
            <a:off x="7963377" y="1793905"/>
            <a:ext cx="234315" cy="4099390"/>
          </a:xfrm>
          <a:prstGeom prst="leftBrace">
            <a:avLst>
              <a:gd name="adj1" fmla="val 8333"/>
              <a:gd name="adj2" fmla="val 44525"/>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7" name="CuadroTexto 26">
            <a:extLst>
              <a:ext uri="{FF2B5EF4-FFF2-40B4-BE49-F238E27FC236}">
                <a16:creationId xmlns:a16="http://schemas.microsoft.com/office/drawing/2014/main" id="{48D2D8D9-5D09-38A3-7994-3155F71BAB2D}"/>
              </a:ext>
            </a:extLst>
          </p:cNvPr>
          <p:cNvSpPr txBox="1"/>
          <p:nvPr/>
        </p:nvSpPr>
        <p:spPr>
          <a:xfrm>
            <a:off x="188026" y="5222493"/>
            <a:ext cx="6306206" cy="923330"/>
          </a:xfrm>
          <a:prstGeom prst="rect">
            <a:avLst/>
          </a:prstGeom>
          <a:noFill/>
        </p:spPr>
        <p:txBody>
          <a:bodyPr wrap="square">
            <a:spAutoFit/>
          </a:bodyPr>
          <a:lstStyle/>
          <a:p>
            <a:pPr marL="285750" indent="-285750" algn="just">
              <a:buFont typeface="Wingdings" panose="05000000000000000000" pitchFamily="2" charset="2"/>
              <a:buChar char="§"/>
            </a:pPr>
            <a:r>
              <a:rPr lang="es-CO" sz="1800" b="1" dirty="0">
                <a:solidFill>
                  <a:srgbClr val="8C2A87"/>
                </a:solidFill>
              </a:rPr>
              <a:t>Identificar las rutas de desplazamiento, durante su período de transmisibilidad.</a:t>
            </a:r>
          </a:p>
          <a:p>
            <a:pPr marL="285750" indent="-285750" algn="just">
              <a:buFont typeface="Wingdings" panose="05000000000000000000" pitchFamily="2" charset="2"/>
              <a:buChar char="§"/>
            </a:pPr>
            <a:r>
              <a:rPr lang="es-CO" sz="1800" b="1" dirty="0">
                <a:solidFill>
                  <a:srgbClr val="8C2A87"/>
                </a:solidFill>
              </a:rPr>
              <a:t>Establecer las posibles áreas de circulación del virus.</a:t>
            </a:r>
          </a:p>
        </p:txBody>
      </p:sp>
      <p:sp>
        <p:nvSpPr>
          <p:cNvPr id="3" name="CuadroTexto 2">
            <a:extLst>
              <a:ext uri="{FF2B5EF4-FFF2-40B4-BE49-F238E27FC236}">
                <a16:creationId xmlns:a16="http://schemas.microsoft.com/office/drawing/2014/main" id="{D125AB60-5B99-A6BB-2723-CF1374071E11}"/>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6" name="Imagen 5">
            <a:extLst>
              <a:ext uri="{FF2B5EF4-FFF2-40B4-BE49-F238E27FC236}">
                <a16:creationId xmlns:a16="http://schemas.microsoft.com/office/drawing/2014/main" id="{64A720E9-E21A-6FA0-DD95-277E54AD42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024" t="15420" r="-2026" b="13450"/>
          <a:stretch/>
        </p:blipFill>
        <p:spPr>
          <a:xfrm>
            <a:off x="10972374" y="164513"/>
            <a:ext cx="1071904" cy="518937"/>
          </a:xfrm>
          <a:prstGeom prst="rect">
            <a:avLst/>
          </a:prstGeom>
        </p:spPr>
      </p:pic>
      <p:pic>
        <p:nvPicPr>
          <p:cNvPr id="8" name="Imagen 7">
            <a:extLst>
              <a:ext uri="{FF2B5EF4-FFF2-40B4-BE49-F238E27FC236}">
                <a16:creationId xmlns:a16="http://schemas.microsoft.com/office/drawing/2014/main" id="{A896E58B-0419-B1FF-BA92-68958D0156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9" name="Imagen 8">
            <a:extLst>
              <a:ext uri="{FF2B5EF4-FFF2-40B4-BE49-F238E27FC236}">
                <a16:creationId xmlns:a16="http://schemas.microsoft.com/office/drawing/2014/main" id="{1600A6BB-C9D9-93A2-8DA4-434B2E90C5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sp>
        <p:nvSpPr>
          <p:cNvPr id="10" name="Título 1">
            <a:extLst>
              <a:ext uri="{FF2B5EF4-FFF2-40B4-BE49-F238E27FC236}">
                <a16:creationId xmlns:a16="http://schemas.microsoft.com/office/drawing/2014/main" id="{4263C992-D35A-45A8-54DD-C61FBA9337EB}"/>
              </a:ext>
            </a:extLst>
          </p:cNvPr>
          <p:cNvSpPr txBox="1">
            <a:spLocks/>
          </p:cNvSpPr>
          <p:nvPr/>
        </p:nvSpPr>
        <p:spPr>
          <a:xfrm>
            <a:off x="3039527" y="73691"/>
            <a:ext cx="1051560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dirty="0">
                <a:solidFill>
                  <a:srgbClr val="00B0F0"/>
                </a:solidFill>
                <a:latin typeface="Arial" panose="020B0604020202020204" pitchFamily="34" charset="0"/>
                <a:cs typeface="Arial" panose="020B0604020202020204" pitchFamily="34" charset="0"/>
              </a:rPr>
              <a:t>Línea de Tiempo</a:t>
            </a:r>
          </a:p>
        </p:txBody>
      </p:sp>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70" y="65241"/>
            <a:ext cx="12072078" cy="805634"/>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23201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20" grpId="0" animBg="1"/>
      <p:bldP spid="21" grpId="0" animBg="1"/>
      <p:bldP spid="23" grpId="0"/>
      <p:bldP spid="24" grpId="0" animBg="1"/>
      <p:bldP spid="25" grpId="0" animBg="1"/>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BBD699FB-91F9-10DC-0315-CAF03448B9EA}"/>
              </a:ext>
            </a:extLst>
          </p:cNvPr>
          <p:cNvPicPr>
            <a:picLocks noChangeAspect="1"/>
          </p:cNvPicPr>
          <p:nvPr/>
        </p:nvPicPr>
        <p:blipFill>
          <a:blip r:embed="rId2"/>
          <a:stretch>
            <a:fillRect/>
          </a:stretch>
        </p:blipFill>
        <p:spPr>
          <a:xfrm>
            <a:off x="4997667" y="1441726"/>
            <a:ext cx="6879023" cy="3974547"/>
          </a:xfrm>
          <a:prstGeom prst="rect">
            <a:avLst/>
          </a:prstGeom>
        </p:spPr>
      </p:pic>
      <p:sp>
        <p:nvSpPr>
          <p:cNvPr id="6" name="Título 1">
            <a:extLst>
              <a:ext uri="{FF2B5EF4-FFF2-40B4-BE49-F238E27FC236}">
                <a16:creationId xmlns:a16="http://schemas.microsoft.com/office/drawing/2014/main" id="{F6A56DC7-A501-D3AF-B256-441C901F290C}"/>
              </a:ext>
            </a:extLst>
          </p:cNvPr>
          <p:cNvSpPr>
            <a:spLocks noGrp="1"/>
          </p:cNvSpPr>
          <p:nvPr>
            <p:ph type="title" idx="4294967295"/>
          </p:nvPr>
        </p:nvSpPr>
        <p:spPr>
          <a:xfrm>
            <a:off x="2758190" y="164893"/>
            <a:ext cx="10500148" cy="908050"/>
          </a:xfrm>
        </p:spPr>
        <p:txBody>
          <a:bodyPr>
            <a:normAutofit/>
          </a:bodyPr>
          <a:lstStyle/>
          <a:p>
            <a:r>
              <a:rPr lang="es-CO" sz="3200" b="1" dirty="0">
                <a:solidFill>
                  <a:srgbClr val="00B0F0"/>
                </a:solidFill>
                <a:latin typeface="Arial" panose="020B0604020202020204" pitchFamily="34" charset="0"/>
                <a:cs typeface="Arial" panose="020B0604020202020204" pitchFamily="34" charset="0"/>
              </a:rPr>
              <a:t>Disco de investigación</a:t>
            </a:r>
          </a:p>
        </p:txBody>
      </p:sp>
      <p:sp>
        <p:nvSpPr>
          <p:cNvPr id="7" name="CuadroTexto 6">
            <a:extLst>
              <a:ext uri="{FF2B5EF4-FFF2-40B4-BE49-F238E27FC236}">
                <a16:creationId xmlns:a16="http://schemas.microsoft.com/office/drawing/2014/main" id="{E579C2D2-C583-0B28-3C54-E611CF7EF7A3}"/>
              </a:ext>
            </a:extLst>
          </p:cNvPr>
          <p:cNvSpPr txBox="1"/>
          <p:nvPr/>
        </p:nvSpPr>
        <p:spPr>
          <a:xfrm>
            <a:off x="315310" y="1997839"/>
            <a:ext cx="4256690" cy="2862322"/>
          </a:xfrm>
          <a:prstGeom prst="rect">
            <a:avLst/>
          </a:prstGeom>
          <a:noFill/>
        </p:spPr>
        <p:txBody>
          <a:bodyPr wrap="square">
            <a:spAutoFit/>
          </a:bodyPr>
          <a:lstStyle/>
          <a:p>
            <a:pPr algn="just"/>
            <a:r>
              <a:rPr lang="es-ES" dirty="0"/>
              <a:t>Para facilitar la investigación de campo de los casos sospechosos de sarampión, rubéola y SRC.</a:t>
            </a:r>
          </a:p>
          <a:p>
            <a:pPr algn="just"/>
            <a:endParaRPr lang="es-ES" dirty="0"/>
          </a:p>
          <a:p>
            <a:pPr algn="just"/>
            <a:r>
              <a:rPr lang="es-ES" dirty="0"/>
              <a:t>Ayuda a calcular:</a:t>
            </a:r>
          </a:p>
          <a:p>
            <a:pPr marL="285750" indent="-285750" algn="just">
              <a:buFont typeface="Arial" panose="020B0604020202020204" pitchFamily="34" charset="0"/>
              <a:buChar char="•"/>
            </a:pPr>
            <a:r>
              <a:rPr lang="es-ES" dirty="0"/>
              <a:t>Períodos de la línea de tempo</a:t>
            </a:r>
          </a:p>
          <a:p>
            <a:pPr marL="285750" indent="-285750" algn="just">
              <a:buFont typeface="Arial" panose="020B0604020202020204" pitchFamily="34" charset="0"/>
              <a:buChar char="•"/>
            </a:pPr>
            <a:r>
              <a:rPr lang="es-ES" dirty="0"/>
              <a:t>Período para la recolección de muestras de laboratorio</a:t>
            </a:r>
          </a:p>
          <a:p>
            <a:pPr marL="285750" indent="-285750" algn="just">
              <a:buFont typeface="Arial" panose="020B0604020202020204" pitchFamily="34" charset="0"/>
              <a:buChar char="•"/>
            </a:pPr>
            <a:r>
              <a:rPr lang="es-ES" dirty="0"/>
              <a:t>Período de aparición de casos relacionados con la vacuna</a:t>
            </a:r>
            <a:endParaRPr lang="es-CO" dirty="0"/>
          </a:p>
        </p:txBody>
      </p:sp>
      <p:sp>
        <p:nvSpPr>
          <p:cNvPr id="2" name="CuadroTexto 1">
            <a:extLst>
              <a:ext uri="{FF2B5EF4-FFF2-40B4-BE49-F238E27FC236}">
                <a16:creationId xmlns:a16="http://schemas.microsoft.com/office/drawing/2014/main" id="{AA087A57-DFC9-684B-6FC9-510728EA997C}"/>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8" name="Imagen 7">
            <a:extLst>
              <a:ext uri="{FF2B5EF4-FFF2-40B4-BE49-F238E27FC236}">
                <a16:creationId xmlns:a16="http://schemas.microsoft.com/office/drawing/2014/main" id="{9AFDD1A1-1940-D28D-6853-07FFC8B443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0" name="Imagen 9">
            <a:extLst>
              <a:ext uri="{FF2B5EF4-FFF2-40B4-BE49-F238E27FC236}">
                <a16:creationId xmlns:a16="http://schemas.microsoft.com/office/drawing/2014/main" id="{E9929C4F-DF09-E066-53C8-C0FF1C2F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48142" y="6253598"/>
            <a:ext cx="975875" cy="576758"/>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38" y="1"/>
            <a:ext cx="12069763" cy="329784"/>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382297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3F07334-BF69-B0B8-8182-9B8F77121AF0}"/>
              </a:ext>
            </a:extLst>
          </p:cNvPr>
          <p:cNvSpPr txBox="1">
            <a:spLocks/>
          </p:cNvSpPr>
          <p:nvPr/>
        </p:nvSpPr>
        <p:spPr>
          <a:xfrm>
            <a:off x="-94594" y="3128843"/>
            <a:ext cx="4921879" cy="13794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s-CO" dirty="0"/>
          </a:p>
        </p:txBody>
      </p:sp>
      <p:sp>
        <p:nvSpPr>
          <p:cNvPr id="5" name="Marcador de texto 2">
            <a:extLst>
              <a:ext uri="{FF2B5EF4-FFF2-40B4-BE49-F238E27FC236}">
                <a16:creationId xmlns:a16="http://schemas.microsoft.com/office/drawing/2014/main" id="{4034DA1C-E7D5-2B37-AAC7-02CC8C04757B}"/>
              </a:ext>
            </a:extLst>
          </p:cNvPr>
          <p:cNvSpPr txBox="1">
            <a:spLocks/>
          </p:cNvSpPr>
          <p:nvPr/>
        </p:nvSpPr>
        <p:spPr>
          <a:xfrm>
            <a:off x="359539" y="1820034"/>
            <a:ext cx="3679789"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pPr>
            <a:r>
              <a:rPr lang="es-CO" sz="1800" b="1" dirty="0">
                <a:latin typeface="+mn-lt"/>
              </a:rPr>
              <a:t>Contactos directos:</a:t>
            </a:r>
          </a:p>
          <a:p>
            <a:pPr marL="0" indent="0" algn="just" fontAlgn="auto">
              <a:spcAft>
                <a:spcPts val="0"/>
              </a:spcAft>
              <a:buNone/>
            </a:pPr>
            <a:r>
              <a:rPr lang="es-CO" sz="1800" dirty="0">
                <a:latin typeface="+mn-lt"/>
              </a:rPr>
              <a:t>Es toda persona que compartió espacios cerrados o abiertos con el caso sospechoso o confirmado y estuvo expuesto durante su periodo de trasmisibilidad del virus (4 días antes y 4 días después del inicio de exantema). </a:t>
            </a:r>
          </a:p>
        </p:txBody>
      </p:sp>
      <p:grpSp>
        <p:nvGrpSpPr>
          <p:cNvPr id="41" name="Grupo 40">
            <a:extLst>
              <a:ext uri="{FF2B5EF4-FFF2-40B4-BE49-F238E27FC236}">
                <a16:creationId xmlns:a16="http://schemas.microsoft.com/office/drawing/2014/main" id="{E776F38F-4918-043F-7733-17F204C6B78B}"/>
              </a:ext>
            </a:extLst>
          </p:cNvPr>
          <p:cNvGrpSpPr/>
          <p:nvPr/>
        </p:nvGrpSpPr>
        <p:grpSpPr>
          <a:xfrm>
            <a:off x="3900019" y="3685838"/>
            <a:ext cx="6570331" cy="1293963"/>
            <a:chOff x="5694411" y="4606919"/>
            <a:chExt cx="5063812" cy="933552"/>
          </a:xfrm>
        </p:grpSpPr>
        <p:pic>
          <p:nvPicPr>
            <p:cNvPr id="13" name="Gráfico 12" descr="Dirigir dos pines por un camino contorno">
              <a:extLst>
                <a:ext uri="{FF2B5EF4-FFF2-40B4-BE49-F238E27FC236}">
                  <a16:creationId xmlns:a16="http://schemas.microsoft.com/office/drawing/2014/main" id="{BF577989-09C5-3CD5-161E-A5560A8631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823" y="4606919"/>
              <a:ext cx="914400" cy="914400"/>
            </a:xfrm>
            <a:prstGeom prst="rect">
              <a:avLst/>
            </a:prstGeom>
          </p:spPr>
        </p:pic>
        <p:pic>
          <p:nvPicPr>
            <p:cNvPr id="25" name="Gráfico 24" descr="Aguja contorno">
              <a:extLst>
                <a:ext uri="{FF2B5EF4-FFF2-40B4-BE49-F238E27FC236}">
                  <a16:creationId xmlns:a16="http://schemas.microsoft.com/office/drawing/2014/main" id="{5E51A3CA-CBF2-1B76-AE47-82E7DABD6A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943452">
              <a:off x="8488960" y="4606919"/>
              <a:ext cx="914400" cy="914400"/>
            </a:xfrm>
            <a:prstGeom prst="rect">
              <a:avLst/>
            </a:prstGeom>
          </p:spPr>
        </p:pic>
        <p:pic>
          <p:nvPicPr>
            <p:cNvPr id="27" name="Gráfico 26" descr="Altavoz de teléfono contorno">
              <a:extLst>
                <a:ext uri="{FF2B5EF4-FFF2-40B4-BE49-F238E27FC236}">
                  <a16:creationId xmlns:a16="http://schemas.microsoft.com/office/drawing/2014/main" id="{727C0FC9-2D46-11C3-75AB-650E20062E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2348" y="4626070"/>
              <a:ext cx="914401" cy="914401"/>
            </a:xfrm>
            <a:prstGeom prst="rect">
              <a:avLst/>
            </a:prstGeom>
          </p:spPr>
        </p:pic>
        <p:pic>
          <p:nvPicPr>
            <p:cNvPr id="39" name="Gráfico 38" descr="Centro de llamadas contorno">
              <a:extLst>
                <a:ext uri="{FF2B5EF4-FFF2-40B4-BE49-F238E27FC236}">
                  <a16:creationId xmlns:a16="http://schemas.microsoft.com/office/drawing/2014/main" id="{EF915952-517E-F236-B51D-359DA05BEE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4411" y="4626070"/>
              <a:ext cx="914400" cy="914400"/>
            </a:xfrm>
            <a:prstGeom prst="rect">
              <a:avLst/>
            </a:prstGeom>
          </p:spPr>
        </p:pic>
      </p:grpSp>
      <p:sp>
        <p:nvSpPr>
          <p:cNvPr id="43" name="CuadroTexto 42">
            <a:extLst>
              <a:ext uri="{FF2B5EF4-FFF2-40B4-BE49-F238E27FC236}">
                <a16:creationId xmlns:a16="http://schemas.microsoft.com/office/drawing/2014/main" id="{7D592304-99DC-D4DD-B3B3-2A5FBC9AB412}"/>
              </a:ext>
            </a:extLst>
          </p:cNvPr>
          <p:cNvSpPr txBox="1"/>
          <p:nvPr/>
        </p:nvSpPr>
        <p:spPr>
          <a:xfrm>
            <a:off x="2931145" y="4992806"/>
            <a:ext cx="2453554" cy="646331"/>
          </a:xfrm>
          <a:prstGeom prst="rect">
            <a:avLst/>
          </a:prstGeom>
          <a:noFill/>
        </p:spPr>
        <p:txBody>
          <a:bodyPr wrap="square">
            <a:spAutoFit/>
          </a:bodyPr>
          <a:lstStyle/>
          <a:p>
            <a:pPr algn="ctr"/>
            <a:r>
              <a:rPr lang="es-ES" sz="1200" dirty="0"/>
              <a:t>Hacer seguimiento por 30 días desde que tuvieron contacto con el caso confirmado. </a:t>
            </a:r>
            <a:endParaRPr lang="es-CO" sz="1200" dirty="0"/>
          </a:p>
        </p:txBody>
      </p:sp>
      <p:sp>
        <p:nvSpPr>
          <p:cNvPr id="45" name="CuadroTexto 44">
            <a:extLst>
              <a:ext uri="{FF2B5EF4-FFF2-40B4-BE49-F238E27FC236}">
                <a16:creationId xmlns:a16="http://schemas.microsoft.com/office/drawing/2014/main" id="{CA9F6261-CB60-3185-2A57-46B95389AFA1}"/>
              </a:ext>
            </a:extLst>
          </p:cNvPr>
          <p:cNvSpPr txBox="1"/>
          <p:nvPr/>
        </p:nvSpPr>
        <p:spPr>
          <a:xfrm>
            <a:off x="5251618" y="4953255"/>
            <a:ext cx="1919622" cy="830997"/>
          </a:xfrm>
          <a:prstGeom prst="rect">
            <a:avLst/>
          </a:prstGeom>
          <a:noFill/>
        </p:spPr>
        <p:txBody>
          <a:bodyPr wrap="square">
            <a:spAutoFit/>
          </a:bodyPr>
          <a:lstStyle/>
          <a:p>
            <a:pPr algn="ctr"/>
            <a:r>
              <a:rPr lang="es-ES" sz="1200" dirty="0"/>
              <a:t>Indicar que, ante la aparición de síntomas, deben llamar a la línea telefónica</a:t>
            </a:r>
            <a:endParaRPr lang="es-CO" sz="1200" dirty="0"/>
          </a:p>
        </p:txBody>
      </p:sp>
      <p:sp>
        <p:nvSpPr>
          <p:cNvPr id="47" name="CuadroTexto 46">
            <a:extLst>
              <a:ext uri="{FF2B5EF4-FFF2-40B4-BE49-F238E27FC236}">
                <a16:creationId xmlns:a16="http://schemas.microsoft.com/office/drawing/2014/main" id="{37A8B9ED-8DF6-0885-DBDF-E23EA2558121}"/>
              </a:ext>
            </a:extLst>
          </p:cNvPr>
          <p:cNvSpPr txBox="1"/>
          <p:nvPr/>
        </p:nvSpPr>
        <p:spPr>
          <a:xfrm>
            <a:off x="7252151" y="4992805"/>
            <a:ext cx="1598203" cy="646331"/>
          </a:xfrm>
          <a:prstGeom prst="rect">
            <a:avLst/>
          </a:prstGeom>
          <a:noFill/>
        </p:spPr>
        <p:txBody>
          <a:bodyPr wrap="square">
            <a:spAutoFit/>
          </a:bodyPr>
          <a:lstStyle/>
          <a:p>
            <a:pPr algn="ctr"/>
            <a:r>
              <a:rPr lang="es-ES" sz="1200" dirty="0"/>
              <a:t>Realizar la vacunación de todos los contactos susceptibles</a:t>
            </a:r>
            <a:endParaRPr lang="es-CO" sz="1200" dirty="0"/>
          </a:p>
        </p:txBody>
      </p:sp>
      <p:sp>
        <p:nvSpPr>
          <p:cNvPr id="49" name="CuadroTexto 48">
            <a:extLst>
              <a:ext uri="{FF2B5EF4-FFF2-40B4-BE49-F238E27FC236}">
                <a16:creationId xmlns:a16="http://schemas.microsoft.com/office/drawing/2014/main" id="{CD4080F9-5A84-C6BA-1E63-A3B4CC312DDC}"/>
              </a:ext>
            </a:extLst>
          </p:cNvPr>
          <p:cNvSpPr txBox="1"/>
          <p:nvPr/>
        </p:nvSpPr>
        <p:spPr>
          <a:xfrm>
            <a:off x="9403596" y="4977399"/>
            <a:ext cx="1431898" cy="646331"/>
          </a:xfrm>
          <a:prstGeom prst="rect">
            <a:avLst/>
          </a:prstGeom>
          <a:noFill/>
        </p:spPr>
        <p:txBody>
          <a:bodyPr wrap="square">
            <a:spAutoFit/>
          </a:bodyPr>
          <a:lstStyle/>
          <a:p>
            <a:r>
              <a:rPr lang="es-ES" sz="1200" dirty="0"/>
              <a:t>Trazar las rutas de desplazamiento de cada persona</a:t>
            </a:r>
            <a:endParaRPr lang="es-CO" sz="1200" dirty="0"/>
          </a:p>
        </p:txBody>
      </p:sp>
      <p:sp>
        <p:nvSpPr>
          <p:cNvPr id="61" name="CuadroTexto 60">
            <a:extLst>
              <a:ext uri="{FF2B5EF4-FFF2-40B4-BE49-F238E27FC236}">
                <a16:creationId xmlns:a16="http://schemas.microsoft.com/office/drawing/2014/main" id="{1BB0F073-82EA-2804-1C56-C9FB4575D7DA}"/>
              </a:ext>
            </a:extLst>
          </p:cNvPr>
          <p:cNvSpPr txBox="1"/>
          <p:nvPr/>
        </p:nvSpPr>
        <p:spPr>
          <a:xfrm>
            <a:off x="1594076" y="315339"/>
            <a:ext cx="9694568" cy="830997"/>
          </a:xfrm>
          <a:prstGeom prst="rect">
            <a:avLst/>
          </a:prstGeom>
          <a:noFill/>
        </p:spPr>
        <p:txBody>
          <a:bodyPr wrap="square">
            <a:spAutoFit/>
          </a:bodyPr>
          <a:lstStyle/>
          <a:p>
            <a:pPr algn="ctr"/>
            <a:r>
              <a:rPr lang="es-ES" sz="2400" b="1" dirty="0">
                <a:solidFill>
                  <a:srgbClr val="00B0F0"/>
                </a:solidFill>
                <a:latin typeface="Arial" panose="020B0604020202020204" pitchFamily="34" charset="0"/>
                <a:cs typeface="Arial" panose="020B0604020202020204" pitchFamily="34" charset="0"/>
              </a:rPr>
              <a:t>Acciones relacionadas con los contactos directos de un caso confirmado de sarampión o rubéola</a:t>
            </a:r>
            <a:endParaRPr lang="es-CO" sz="2400" b="1" dirty="0">
              <a:solidFill>
                <a:srgbClr val="00B0F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73BE133-383D-ACA9-ED4C-B441B8965466}"/>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9" name="Imagen 8">
            <a:extLst>
              <a:ext uri="{FF2B5EF4-FFF2-40B4-BE49-F238E27FC236}">
                <a16:creationId xmlns:a16="http://schemas.microsoft.com/office/drawing/2014/main" id="{947EA00E-68DA-D642-53CC-436BA4E2861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0" name="Imagen 9">
            <a:extLst>
              <a:ext uri="{FF2B5EF4-FFF2-40B4-BE49-F238E27FC236}">
                <a16:creationId xmlns:a16="http://schemas.microsoft.com/office/drawing/2014/main" id="{AFB00920-0AC6-9843-DEAB-A2881ACD61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21" name="Imagen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238" y="0"/>
            <a:ext cx="12069763" cy="449705"/>
          </a:xfrm>
          <a:prstGeom prst="rect">
            <a:avLst/>
          </a:prstGeom>
        </p:spPr>
      </p:pic>
      <p:pic>
        <p:nvPicPr>
          <p:cNvPr id="22" name="Imagen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39616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5" grpId="0"/>
      <p:bldP spid="47" grpId="0"/>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C5063E4-8C62-C421-C34A-503BC49A1166}"/>
              </a:ext>
            </a:extLst>
          </p:cNvPr>
          <p:cNvSpPr>
            <a:spLocks noGrp="1"/>
          </p:cNvSpPr>
          <p:nvPr>
            <p:ph type="body" sz="quarter" idx="4294967295"/>
          </p:nvPr>
        </p:nvSpPr>
        <p:spPr>
          <a:xfrm>
            <a:off x="0" y="1419225"/>
            <a:ext cx="3448050" cy="2533650"/>
          </a:xfrm>
        </p:spPr>
        <p:txBody>
          <a:bodyPr>
            <a:noAutofit/>
          </a:bodyPr>
          <a:lstStyle/>
          <a:p>
            <a:pPr marL="0" indent="0" algn="just">
              <a:buNone/>
            </a:pPr>
            <a:r>
              <a:rPr lang="es-CO" sz="1800" b="1" dirty="0">
                <a:latin typeface="+mn-lt"/>
              </a:rPr>
              <a:t>Contactos indirectos:</a:t>
            </a:r>
          </a:p>
          <a:p>
            <a:pPr marL="0" indent="0" algn="just">
              <a:buNone/>
            </a:pPr>
            <a:r>
              <a:rPr lang="es-CO" sz="1800" dirty="0">
                <a:latin typeface="+mn-lt"/>
              </a:rPr>
              <a:t>Es toda persona que ocasionalmente compartió espacios cerrados o abiertos con el caso sospechoso o confirmado y estuvo expuesto durante su periodo de trasmisibilidad del virus (4 días antes y 4 días después del inicio de exantema) </a:t>
            </a:r>
          </a:p>
        </p:txBody>
      </p:sp>
      <p:sp>
        <p:nvSpPr>
          <p:cNvPr id="4" name="Título 1">
            <a:extLst>
              <a:ext uri="{FF2B5EF4-FFF2-40B4-BE49-F238E27FC236}">
                <a16:creationId xmlns:a16="http://schemas.microsoft.com/office/drawing/2014/main" id="{83F07334-BF69-B0B8-8182-9B8F77121AF0}"/>
              </a:ext>
            </a:extLst>
          </p:cNvPr>
          <p:cNvSpPr txBox="1">
            <a:spLocks/>
          </p:cNvSpPr>
          <p:nvPr/>
        </p:nvSpPr>
        <p:spPr>
          <a:xfrm>
            <a:off x="-94594" y="3128843"/>
            <a:ext cx="4921879" cy="13794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s-CO" dirty="0"/>
          </a:p>
        </p:txBody>
      </p:sp>
      <p:grpSp>
        <p:nvGrpSpPr>
          <p:cNvPr id="40" name="Grupo 39">
            <a:extLst>
              <a:ext uri="{FF2B5EF4-FFF2-40B4-BE49-F238E27FC236}">
                <a16:creationId xmlns:a16="http://schemas.microsoft.com/office/drawing/2014/main" id="{FC7755DD-D8CE-F313-9D20-FC69EBD2BD08}"/>
              </a:ext>
            </a:extLst>
          </p:cNvPr>
          <p:cNvGrpSpPr/>
          <p:nvPr/>
        </p:nvGrpSpPr>
        <p:grpSpPr>
          <a:xfrm>
            <a:off x="2945150" y="3559816"/>
            <a:ext cx="7732948" cy="1442697"/>
            <a:chOff x="5330260" y="1463793"/>
            <a:chExt cx="5818589" cy="954544"/>
          </a:xfrm>
        </p:grpSpPr>
        <p:pic>
          <p:nvPicPr>
            <p:cNvPr id="11" name="Gráfico 10" descr="Lupa contorno">
              <a:extLst>
                <a:ext uri="{FF2B5EF4-FFF2-40B4-BE49-F238E27FC236}">
                  <a16:creationId xmlns:a16="http://schemas.microsoft.com/office/drawing/2014/main" id="{915EB15A-921A-C752-B441-02E2EA7CCC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0260" y="1480901"/>
              <a:ext cx="914400" cy="914400"/>
            </a:xfrm>
            <a:prstGeom prst="rect">
              <a:avLst/>
            </a:prstGeom>
          </p:spPr>
        </p:pic>
        <p:pic>
          <p:nvPicPr>
            <p:cNvPr id="19" name="Gráfico 18" descr="Ordenador contorno">
              <a:extLst>
                <a:ext uri="{FF2B5EF4-FFF2-40B4-BE49-F238E27FC236}">
                  <a16:creationId xmlns:a16="http://schemas.microsoft.com/office/drawing/2014/main" id="{D3DBEEFF-4F4D-8015-63B4-6BDFB706D6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2606" y="1463793"/>
              <a:ext cx="914400" cy="914400"/>
            </a:xfrm>
            <a:prstGeom prst="rect">
              <a:avLst/>
            </a:prstGeom>
          </p:spPr>
        </p:pic>
        <p:pic>
          <p:nvPicPr>
            <p:cNvPr id="23" name="Gráfico 22" descr="Bombilla y equipo contorno">
              <a:extLst>
                <a:ext uri="{FF2B5EF4-FFF2-40B4-BE49-F238E27FC236}">
                  <a16:creationId xmlns:a16="http://schemas.microsoft.com/office/drawing/2014/main" id="{0506E7EE-ECE6-1D19-0E5E-AA25693317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4070" y="1463793"/>
              <a:ext cx="914400" cy="914400"/>
            </a:xfrm>
            <a:prstGeom prst="rect">
              <a:avLst/>
            </a:prstGeom>
          </p:spPr>
        </p:pic>
        <p:pic>
          <p:nvPicPr>
            <p:cNvPr id="29" name="Gráfico 28" descr="Trabajo remoto contorno">
              <a:extLst>
                <a:ext uri="{FF2B5EF4-FFF2-40B4-BE49-F238E27FC236}">
                  <a16:creationId xmlns:a16="http://schemas.microsoft.com/office/drawing/2014/main" id="{CC689664-FF48-D47A-E626-4B7D1D0424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2165" y="1503937"/>
              <a:ext cx="914400" cy="914400"/>
            </a:xfrm>
            <a:prstGeom prst="rect">
              <a:avLst/>
            </a:prstGeom>
          </p:spPr>
        </p:pic>
        <p:pic>
          <p:nvPicPr>
            <p:cNvPr id="31" name="Gráfico 30" descr="Reseña de cliente contorno">
              <a:extLst>
                <a:ext uri="{FF2B5EF4-FFF2-40B4-BE49-F238E27FC236}">
                  <a16:creationId xmlns:a16="http://schemas.microsoft.com/office/drawing/2014/main" id="{2EE2F51D-9C5C-A07D-5F45-662888E84C5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34449" y="1463793"/>
              <a:ext cx="914400" cy="914400"/>
            </a:xfrm>
            <a:prstGeom prst="rect">
              <a:avLst/>
            </a:prstGeom>
          </p:spPr>
        </p:pic>
      </p:grpSp>
      <p:sp>
        <p:nvSpPr>
          <p:cNvPr id="51" name="CuadroTexto 50">
            <a:extLst>
              <a:ext uri="{FF2B5EF4-FFF2-40B4-BE49-F238E27FC236}">
                <a16:creationId xmlns:a16="http://schemas.microsoft.com/office/drawing/2014/main" id="{5DDEE35D-DAF5-4C06-1539-33527039008A}"/>
              </a:ext>
            </a:extLst>
          </p:cNvPr>
          <p:cNvSpPr txBox="1"/>
          <p:nvPr/>
        </p:nvSpPr>
        <p:spPr>
          <a:xfrm>
            <a:off x="2026894" y="5084700"/>
            <a:ext cx="1836512" cy="1107996"/>
          </a:xfrm>
          <a:prstGeom prst="rect">
            <a:avLst/>
          </a:prstGeom>
          <a:noFill/>
        </p:spPr>
        <p:txBody>
          <a:bodyPr wrap="square">
            <a:spAutoFit/>
          </a:bodyPr>
          <a:lstStyle/>
          <a:p>
            <a:pPr algn="ctr"/>
            <a:r>
              <a:rPr lang="es-ES" sz="1200" dirty="0"/>
              <a:t>Realizar BAI y BAC en los lugares donde se desplazó el caso confirmado durante el periodo de transmisibilidad</a:t>
            </a:r>
            <a:r>
              <a:rPr lang="es-ES" dirty="0"/>
              <a:t>.</a:t>
            </a:r>
            <a:endParaRPr lang="es-CO" dirty="0"/>
          </a:p>
        </p:txBody>
      </p:sp>
      <p:sp>
        <p:nvSpPr>
          <p:cNvPr id="53" name="CuadroTexto 52">
            <a:extLst>
              <a:ext uri="{FF2B5EF4-FFF2-40B4-BE49-F238E27FC236}">
                <a16:creationId xmlns:a16="http://schemas.microsoft.com/office/drawing/2014/main" id="{EEB169B5-9BD5-B21F-59B4-7CE151FB84F7}"/>
              </a:ext>
            </a:extLst>
          </p:cNvPr>
          <p:cNvSpPr txBox="1"/>
          <p:nvPr/>
        </p:nvSpPr>
        <p:spPr>
          <a:xfrm>
            <a:off x="3940641" y="4946200"/>
            <a:ext cx="1691194" cy="1384995"/>
          </a:xfrm>
          <a:prstGeom prst="rect">
            <a:avLst/>
          </a:prstGeom>
          <a:noFill/>
        </p:spPr>
        <p:txBody>
          <a:bodyPr wrap="square">
            <a:spAutoFit/>
          </a:bodyPr>
          <a:lstStyle/>
          <a:p>
            <a:pPr algn="ctr"/>
            <a:r>
              <a:rPr lang="es-ES" sz="1200" dirty="0"/>
              <a:t>Trabajar con instituciones para estimular la </a:t>
            </a:r>
            <a:r>
              <a:rPr lang="es-ES" sz="1200" dirty="0" err="1"/>
              <a:t>autonotificación</a:t>
            </a:r>
            <a:r>
              <a:rPr lang="es-ES" sz="1200" dirty="0"/>
              <a:t> de los contactos y conocer el estado de su vacunación.</a:t>
            </a:r>
            <a:endParaRPr lang="es-CO" sz="1200" dirty="0"/>
          </a:p>
        </p:txBody>
      </p:sp>
      <p:sp>
        <p:nvSpPr>
          <p:cNvPr id="55" name="CuadroTexto 54">
            <a:extLst>
              <a:ext uri="{FF2B5EF4-FFF2-40B4-BE49-F238E27FC236}">
                <a16:creationId xmlns:a16="http://schemas.microsoft.com/office/drawing/2014/main" id="{E38DBB4A-5E7A-AB9C-1384-9A017D50E889}"/>
              </a:ext>
            </a:extLst>
          </p:cNvPr>
          <p:cNvSpPr txBox="1"/>
          <p:nvPr/>
        </p:nvSpPr>
        <p:spPr>
          <a:xfrm>
            <a:off x="5631835" y="4978431"/>
            <a:ext cx="1598203" cy="1384995"/>
          </a:xfrm>
          <a:prstGeom prst="rect">
            <a:avLst/>
          </a:prstGeom>
          <a:noFill/>
        </p:spPr>
        <p:txBody>
          <a:bodyPr wrap="square">
            <a:spAutoFit/>
          </a:bodyPr>
          <a:lstStyle/>
          <a:p>
            <a:pPr algn="ctr"/>
            <a:r>
              <a:rPr lang="es-ES" sz="1200" dirty="0"/>
              <a:t>Alertar a los servicios de salud de área donde se reportó el caso/contactos, para que notifiquen cualquier caso sospechoso.</a:t>
            </a:r>
            <a:endParaRPr lang="es-CO" sz="1200" dirty="0"/>
          </a:p>
        </p:txBody>
      </p:sp>
      <p:sp>
        <p:nvSpPr>
          <p:cNvPr id="59" name="CuadroTexto 58">
            <a:extLst>
              <a:ext uri="{FF2B5EF4-FFF2-40B4-BE49-F238E27FC236}">
                <a16:creationId xmlns:a16="http://schemas.microsoft.com/office/drawing/2014/main" id="{F357B47A-D584-8923-7108-CE0EC9301B59}"/>
              </a:ext>
            </a:extLst>
          </p:cNvPr>
          <p:cNvSpPr txBox="1"/>
          <p:nvPr/>
        </p:nvSpPr>
        <p:spPr>
          <a:xfrm>
            <a:off x="9155652" y="5038532"/>
            <a:ext cx="1558288" cy="1200329"/>
          </a:xfrm>
          <a:prstGeom prst="rect">
            <a:avLst/>
          </a:prstGeom>
          <a:noFill/>
        </p:spPr>
        <p:txBody>
          <a:bodyPr wrap="square">
            <a:spAutoFit/>
          </a:bodyPr>
          <a:lstStyle/>
          <a:p>
            <a:pPr algn="ctr"/>
            <a:r>
              <a:rPr lang="es-ES" sz="1200" dirty="0"/>
              <a:t>Propiciar la </a:t>
            </a:r>
            <a:r>
              <a:rPr lang="es-ES" sz="1200" dirty="0" err="1"/>
              <a:t>autonotificación</a:t>
            </a:r>
            <a:r>
              <a:rPr lang="es-ES" sz="1200" dirty="0"/>
              <a:t> por parte de la comunidad a través de una línea telefónica gratuita</a:t>
            </a:r>
            <a:endParaRPr lang="es-CO" sz="1200" dirty="0"/>
          </a:p>
        </p:txBody>
      </p:sp>
      <p:sp>
        <p:nvSpPr>
          <p:cNvPr id="61" name="CuadroTexto 60">
            <a:extLst>
              <a:ext uri="{FF2B5EF4-FFF2-40B4-BE49-F238E27FC236}">
                <a16:creationId xmlns:a16="http://schemas.microsoft.com/office/drawing/2014/main" id="{1BB0F073-82EA-2804-1C56-C9FB4575D7DA}"/>
              </a:ext>
            </a:extLst>
          </p:cNvPr>
          <p:cNvSpPr txBox="1"/>
          <p:nvPr/>
        </p:nvSpPr>
        <p:spPr>
          <a:xfrm>
            <a:off x="1724025" y="557550"/>
            <a:ext cx="9088334" cy="830997"/>
          </a:xfrm>
          <a:prstGeom prst="rect">
            <a:avLst/>
          </a:prstGeom>
          <a:noFill/>
        </p:spPr>
        <p:txBody>
          <a:bodyPr wrap="square">
            <a:spAutoFit/>
          </a:bodyPr>
          <a:lstStyle/>
          <a:p>
            <a:pPr algn="ctr"/>
            <a:r>
              <a:rPr lang="es-ES" sz="2400" b="1" dirty="0">
                <a:solidFill>
                  <a:srgbClr val="00B0F0"/>
                </a:solidFill>
                <a:latin typeface="Arial" panose="020B0604020202020204" pitchFamily="34" charset="0"/>
                <a:cs typeface="Arial" panose="020B0604020202020204" pitchFamily="34" charset="0"/>
              </a:rPr>
              <a:t>Acciones relacionadas con los contactos indirectos de un caso confirmado de sarampión o rubéola</a:t>
            </a:r>
            <a:endParaRPr lang="es-CO" sz="2400" b="1" dirty="0">
              <a:solidFill>
                <a:srgbClr val="00B0F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3CCE007D-99DA-DFD8-12CE-7082A847D7B7}"/>
              </a:ext>
            </a:extLst>
          </p:cNvPr>
          <p:cNvSpPr txBox="1"/>
          <p:nvPr/>
        </p:nvSpPr>
        <p:spPr>
          <a:xfrm>
            <a:off x="7225251" y="5072996"/>
            <a:ext cx="1691194" cy="1015663"/>
          </a:xfrm>
          <a:prstGeom prst="rect">
            <a:avLst/>
          </a:prstGeom>
          <a:noFill/>
        </p:spPr>
        <p:txBody>
          <a:bodyPr wrap="square">
            <a:spAutoFit/>
          </a:bodyPr>
          <a:lstStyle/>
          <a:p>
            <a:pPr algn="ctr"/>
            <a:r>
              <a:rPr lang="es-ES" sz="1200" dirty="0"/>
              <a:t>Estimular la notificación activa de casos sospechosos de la red de servicios de salud públicos y privados.</a:t>
            </a:r>
            <a:endParaRPr lang="es-CO" sz="1200" dirty="0"/>
          </a:p>
        </p:txBody>
      </p:sp>
      <p:pic>
        <p:nvPicPr>
          <p:cNvPr id="9" name="Imagen 8">
            <a:extLst>
              <a:ext uri="{FF2B5EF4-FFF2-40B4-BE49-F238E27FC236}">
                <a16:creationId xmlns:a16="http://schemas.microsoft.com/office/drawing/2014/main" id="{4CBF5310-ACE6-85BB-84BB-35E497B9DBD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0" name="Imagen 9">
            <a:extLst>
              <a:ext uri="{FF2B5EF4-FFF2-40B4-BE49-F238E27FC236}">
                <a16:creationId xmlns:a16="http://schemas.microsoft.com/office/drawing/2014/main" id="{0DC660FA-0E6D-7422-A8FA-3F40758929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22" name="Imagen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069763" cy="666705"/>
          </a:xfrm>
          <a:prstGeom prst="rect">
            <a:avLst/>
          </a:prstGeom>
        </p:spPr>
      </p:pic>
      <p:pic>
        <p:nvPicPr>
          <p:cNvPr id="24" name="Imagen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878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p:bldP spid="53" grpId="0"/>
      <p:bldP spid="55" grpId="0"/>
      <p:bldP spid="59"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E37127-47B4-8E91-9D2D-6805E4D287D0}"/>
              </a:ext>
            </a:extLst>
          </p:cNvPr>
          <p:cNvPicPr>
            <a:picLocks noChangeAspect="1"/>
          </p:cNvPicPr>
          <p:nvPr/>
        </p:nvPicPr>
        <p:blipFill>
          <a:blip r:embed="rId3" cstate="print">
            <a:alphaModFix amt="23000"/>
            <a:extLst>
              <a:ext uri="{28A0092B-C50C-407E-A947-70E740481C1C}">
                <a14:useLocalDpi xmlns:a14="http://schemas.microsoft.com/office/drawing/2010/main" val="0"/>
              </a:ext>
            </a:extLst>
          </a:blip>
          <a:stretch>
            <a:fillRect/>
          </a:stretch>
        </p:blipFill>
        <p:spPr>
          <a:xfrm>
            <a:off x="4205849" y="1843186"/>
            <a:ext cx="2986419" cy="2986419"/>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pic>
        <p:nvPicPr>
          <p:cNvPr id="23" name="Imagen 22">
            <a:extLst>
              <a:ext uri="{FF2B5EF4-FFF2-40B4-BE49-F238E27FC236}">
                <a16:creationId xmlns:a16="http://schemas.microsoft.com/office/drawing/2014/main" id="{91E0853A-BD0B-5E21-9CE2-99FC8093E6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sp>
        <p:nvSpPr>
          <p:cNvPr id="3" name="CuadroTexto 2">
            <a:extLst>
              <a:ext uri="{FF2B5EF4-FFF2-40B4-BE49-F238E27FC236}">
                <a16:creationId xmlns:a16="http://schemas.microsoft.com/office/drawing/2014/main" id="{8D5ABA3A-1A0A-BBAF-1BB9-4B53B0B4EB24}"/>
              </a:ext>
            </a:extLst>
          </p:cNvPr>
          <p:cNvSpPr txBox="1"/>
          <p:nvPr/>
        </p:nvSpPr>
        <p:spPr>
          <a:xfrm>
            <a:off x="1709720" y="438691"/>
            <a:ext cx="9025329" cy="523220"/>
          </a:xfrm>
          <a:prstGeom prst="rect">
            <a:avLst/>
          </a:prstGeom>
          <a:noFill/>
        </p:spPr>
        <p:txBody>
          <a:bodyPr wrap="square">
            <a:spAutoFit/>
          </a:bodyPr>
          <a:lstStyle/>
          <a:p>
            <a:pPr algn="ctr"/>
            <a:r>
              <a:rPr lang="es-ES" sz="2800" b="1" dirty="0">
                <a:solidFill>
                  <a:srgbClr val="00B0F0"/>
                </a:solidFill>
                <a:effectLst>
                  <a:outerShdw dist="6350" dir="2700000" algn="tl" rotWithShape="0">
                    <a:prstClr val="black"/>
                  </a:outerShdw>
                </a:effectLst>
                <a:latin typeface="Calibri" panose="020F0502020204030204" pitchFamily="34" charset="0"/>
              </a:rPr>
              <a:t>Indicadores  de vigilancia para Sarampión y Rubéola</a:t>
            </a:r>
          </a:p>
        </p:txBody>
      </p:sp>
      <p:pic>
        <p:nvPicPr>
          <p:cNvPr id="24" name="Imagen 23">
            <a:extLst>
              <a:ext uri="{FF2B5EF4-FFF2-40B4-BE49-F238E27FC236}">
                <a16:creationId xmlns:a16="http://schemas.microsoft.com/office/drawing/2014/main" id="{D5889112-EB2A-8181-5586-ADC45794214D}"/>
              </a:ext>
            </a:extLst>
          </p:cNvPr>
          <p:cNvPicPr>
            <a:picLocks noChangeAspect="1"/>
          </p:cNvPicPr>
          <p:nvPr/>
        </p:nvPicPr>
        <p:blipFill>
          <a:blip r:embed="rId6"/>
          <a:stretch>
            <a:fillRect/>
          </a:stretch>
        </p:blipFill>
        <p:spPr>
          <a:xfrm>
            <a:off x="4831206" y="2711384"/>
            <a:ext cx="7047414" cy="3330550"/>
          </a:xfrm>
          <a:prstGeom prst="rect">
            <a:avLst/>
          </a:prstGeom>
        </p:spPr>
      </p:pic>
      <p:grpSp>
        <p:nvGrpSpPr>
          <p:cNvPr id="25" name="Grupo 24">
            <a:extLst>
              <a:ext uri="{FF2B5EF4-FFF2-40B4-BE49-F238E27FC236}">
                <a16:creationId xmlns:a16="http://schemas.microsoft.com/office/drawing/2014/main" id="{E0AB53BE-6487-5600-906E-7881923EEFAB}"/>
              </a:ext>
            </a:extLst>
          </p:cNvPr>
          <p:cNvGrpSpPr/>
          <p:nvPr/>
        </p:nvGrpSpPr>
        <p:grpSpPr>
          <a:xfrm>
            <a:off x="256259" y="1807637"/>
            <a:ext cx="4098665" cy="877218"/>
            <a:chOff x="974972" y="2372755"/>
            <a:chExt cx="4098665" cy="877218"/>
          </a:xfrm>
        </p:grpSpPr>
        <p:sp>
          <p:nvSpPr>
            <p:cNvPr id="27" name="Rectángulo 26">
              <a:extLst>
                <a:ext uri="{FF2B5EF4-FFF2-40B4-BE49-F238E27FC236}">
                  <a16:creationId xmlns:a16="http://schemas.microsoft.com/office/drawing/2014/main" id="{09A72D4A-3623-3317-DA7E-984EF55CF41A}"/>
                </a:ext>
              </a:extLst>
            </p:cNvPr>
            <p:cNvSpPr/>
            <p:nvPr/>
          </p:nvSpPr>
          <p:spPr>
            <a:xfrm>
              <a:off x="1478859" y="2687339"/>
              <a:ext cx="3241593" cy="338554"/>
            </a:xfrm>
            <a:prstGeom prst="rect">
              <a:avLst/>
            </a:prstGeom>
          </p:spPr>
          <p:txBody>
            <a:bodyPr wrap="none">
              <a:spAutoFit/>
            </a:bodyPr>
            <a:lstStyle/>
            <a:p>
              <a:pPr algn="r"/>
              <a:r>
                <a:rPr lang="es-ES" sz="1600" b="1" dirty="0">
                  <a:solidFill>
                    <a:srgbClr val="DE0A25"/>
                  </a:solidFill>
                  <a:latin typeface="Century Gothic" panose="020B0502020202020204" pitchFamily="34" charset="0"/>
                  <a:cs typeface="Arial"/>
                </a:rPr>
                <a:t>2 casos por 100 000 habitantes</a:t>
              </a:r>
            </a:p>
          </p:txBody>
        </p:sp>
        <p:sp>
          <p:nvSpPr>
            <p:cNvPr id="28" name="CuadroTexto 27">
              <a:extLst>
                <a:ext uri="{FF2B5EF4-FFF2-40B4-BE49-F238E27FC236}">
                  <a16:creationId xmlns:a16="http://schemas.microsoft.com/office/drawing/2014/main" id="{6BEAB519-8C7D-C8B7-5FDD-671322686891}"/>
                </a:ext>
              </a:extLst>
            </p:cNvPr>
            <p:cNvSpPr txBox="1"/>
            <p:nvPr/>
          </p:nvSpPr>
          <p:spPr>
            <a:xfrm>
              <a:off x="1125675" y="2372755"/>
              <a:ext cx="3947962" cy="307777"/>
            </a:xfrm>
            <a:prstGeom prst="rect">
              <a:avLst/>
            </a:prstGeom>
            <a:noFill/>
          </p:spPr>
          <p:txBody>
            <a:bodyPr wrap="square" rtlCol="0">
              <a:spAutoFit/>
            </a:bodyPr>
            <a:lstStyle/>
            <a:p>
              <a:pPr algn="ctr"/>
              <a:r>
                <a:rPr lang="es-ES" sz="1400" dirty="0">
                  <a:solidFill>
                    <a:schemeClr val="tx1">
                      <a:lumMod val="75000"/>
                      <a:lumOff val="25000"/>
                    </a:schemeClr>
                  </a:solidFill>
                  <a:latin typeface="Arial" panose="020B0604020202020204" pitchFamily="34" charset="0"/>
                  <a:cs typeface="Arial" panose="020B0604020202020204" pitchFamily="34" charset="0"/>
                </a:rPr>
                <a:t>Tasa de notificación de casos sospechosos</a:t>
              </a:r>
            </a:p>
          </p:txBody>
        </p:sp>
        <p:cxnSp>
          <p:nvCxnSpPr>
            <p:cNvPr id="29" name="Conector recto 28">
              <a:extLst>
                <a:ext uri="{FF2B5EF4-FFF2-40B4-BE49-F238E27FC236}">
                  <a16:creationId xmlns:a16="http://schemas.microsoft.com/office/drawing/2014/main" id="{A9985473-5162-FEF8-3BEE-AD0D1512746E}"/>
                </a:ext>
              </a:extLst>
            </p:cNvPr>
            <p:cNvCxnSpPr>
              <a:cxnSpLocks/>
            </p:cNvCxnSpPr>
            <p:nvPr/>
          </p:nvCxnSpPr>
          <p:spPr>
            <a:xfrm>
              <a:off x="1345594" y="3137933"/>
              <a:ext cx="3327577" cy="0"/>
            </a:xfrm>
            <a:prstGeom prst="line">
              <a:avLst/>
            </a:prstGeom>
            <a:ln w="3175" cmpd="sng">
              <a:solidFill>
                <a:srgbClr val="7F7F7F"/>
              </a:solidFill>
              <a:tailEnd type="oval"/>
            </a:ln>
            <a:effectLst/>
          </p:spPr>
          <p:style>
            <a:lnRef idx="2">
              <a:schemeClr val="accent1"/>
            </a:lnRef>
            <a:fillRef idx="0">
              <a:schemeClr val="accent1"/>
            </a:fillRef>
            <a:effectRef idx="1">
              <a:schemeClr val="accent1"/>
            </a:effectRef>
            <a:fontRef idx="minor">
              <a:schemeClr val="tx1"/>
            </a:fontRef>
          </p:style>
        </p:cxnSp>
        <p:pic>
          <p:nvPicPr>
            <p:cNvPr id="30" name="Imagen 29" descr="flechas-06.png">
              <a:extLst>
                <a:ext uri="{FF2B5EF4-FFF2-40B4-BE49-F238E27FC236}">
                  <a16:creationId xmlns:a16="http://schemas.microsoft.com/office/drawing/2014/main" id="{DD2F1462-5242-F824-CCB2-48665EBFEA4E}"/>
                </a:ext>
              </a:extLst>
            </p:cNvPr>
            <p:cNvPicPr>
              <a:picLocks noChangeAspect="1"/>
            </p:cNvPicPr>
            <p:nvPr/>
          </p:nvPicPr>
          <p:blipFill rotWithShape="1">
            <a:blip r:embed="rId7" cstate="print">
              <a:alphaModFix amt="52000"/>
              <a:duotone>
                <a:schemeClr val="bg2">
                  <a:shade val="45000"/>
                  <a:satMod val="135000"/>
                </a:schemeClr>
                <a:prstClr val="white"/>
              </a:duotone>
              <a:extLst>
                <a:ext uri="{28A0092B-C50C-407E-A947-70E740481C1C}">
                  <a14:useLocalDpi xmlns:a14="http://schemas.microsoft.com/office/drawing/2010/main" val="0"/>
                </a:ext>
              </a:extLst>
            </a:blip>
            <a:srcRect l="27180"/>
            <a:stretch/>
          </p:blipFill>
          <p:spPr>
            <a:xfrm>
              <a:off x="974972" y="3025893"/>
              <a:ext cx="370622" cy="224080"/>
            </a:xfrm>
            <a:prstGeom prst="rect">
              <a:avLst/>
            </a:prstGeom>
          </p:spPr>
        </p:pic>
      </p:grpSp>
      <p:pic>
        <p:nvPicPr>
          <p:cNvPr id="31" name="Picture 4" descr="Objetivos e indicadores, pilares de un buen plan de presencia en redes  sociales - Expertos en marketing digital Rampa Marketing Digital">
            <a:extLst>
              <a:ext uri="{FF2B5EF4-FFF2-40B4-BE49-F238E27FC236}">
                <a16:creationId xmlns:a16="http://schemas.microsoft.com/office/drawing/2014/main" id="{819F949C-4993-4A23-609B-B0736078A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56" y="3030299"/>
            <a:ext cx="3456214" cy="267233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238" y="0"/>
            <a:ext cx="12069763" cy="666705"/>
          </a:xfrm>
          <a:prstGeom prst="rect">
            <a:avLst/>
          </a:prstGeom>
        </p:spPr>
      </p:pic>
      <p:pic>
        <p:nvPicPr>
          <p:cNvPr id="20" name="Imagen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0650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E37127-47B4-8E91-9D2D-6805E4D287D0}"/>
              </a:ext>
            </a:extLst>
          </p:cNvPr>
          <p:cNvPicPr>
            <a:picLocks noChangeAspect="1"/>
          </p:cNvPicPr>
          <p:nvPr/>
        </p:nvPicPr>
        <p:blipFill>
          <a:blip r:embed="rId3" cstate="print">
            <a:alphaModFix amt="23000"/>
            <a:extLst>
              <a:ext uri="{28A0092B-C50C-407E-A947-70E740481C1C}">
                <a14:useLocalDpi xmlns:a14="http://schemas.microsoft.com/office/drawing/2010/main" val="0"/>
              </a:ext>
            </a:extLst>
          </a:blip>
          <a:stretch>
            <a:fillRect/>
          </a:stretch>
        </p:blipFill>
        <p:spPr>
          <a:xfrm>
            <a:off x="4205849" y="1843186"/>
            <a:ext cx="2986419" cy="2986419"/>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sp>
        <p:nvSpPr>
          <p:cNvPr id="3" name="CuadroTexto 2">
            <a:extLst>
              <a:ext uri="{FF2B5EF4-FFF2-40B4-BE49-F238E27FC236}">
                <a16:creationId xmlns:a16="http://schemas.microsoft.com/office/drawing/2014/main" id="{8D5ABA3A-1A0A-BBAF-1BB9-4B53B0B4EB24}"/>
              </a:ext>
            </a:extLst>
          </p:cNvPr>
          <p:cNvSpPr txBox="1"/>
          <p:nvPr/>
        </p:nvSpPr>
        <p:spPr>
          <a:xfrm>
            <a:off x="1709720" y="438691"/>
            <a:ext cx="9025329" cy="523220"/>
          </a:xfrm>
          <a:prstGeom prst="rect">
            <a:avLst/>
          </a:prstGeom>
          <a:noFill/>
        </p:spPr>
        <p:txBody>
          <a:bodyPr wrap="square">
            <a:spAutoFit/>
          </a:bodyPr>
          <a:lstStyle/>
          <a:p>
            <a:pPr algn="ctr"/>
            <a:r>
              <a:rPr lang="es-ES" sz="2800" b="1" dirty="0">
                <a:solidFill>
                  <a:srgbClr val="00B0F0"/>
                </a:solidFill>
                <a:effectLst>
                  <a:outerShdw dist="6350" dir="2700000" algn="tl" rotWithShape="0">
                    <a:prstClr val="black"/>
                  </a:outerShdw>
                </a:effectLst>
                <a:latin typeface="Calibri" panose="020F0502020204030204" pitchFamily="34" charset="0"/>
              </a:rPr>
              <a:t>Algoritmo diagnóstico de sarampión y rubéola</a:t>
            </a:r>
          </a:p>
        </p:txBody>
      </p:sp>
      <p:pic>
        <p:nvPicPr>
          <p:cNvPr id="5" name="Imagen 4">
            <a:extLst>
              <a:ext uri="{FF2B5EF4-FFF2-40B4-BE49-F238E27FC236}">
                <a16:creationId xmlns:a16="http://schemas.microsoft.com/office/drawing/2014/main" id="{E7D0712A-D25D-E7D9-59EC-16504C857C92}"/>
              </a:ext>
            </a:extLst>
          </p:cNvPr>
          <p:cNvPicPr>
            <a:picLocks noChangeAspect="1"/>
          </p:cNvPicPr>
          <p:nvPr/>
        </p:nvPicPr>
        <p:blipFill>
          <a:blip r:embed="rId4"/>
          <a:stretch>
            <a:fillRect/>
          </a:stretch>
        </p:blipFill>
        <p:spPr>
          <a:xfrm>
            <a:off x="891669" y="1238076"/>
            <a:ext cx="9853449" cy="5203167"/>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38" y="0"/>
            <a:ext cx="12069763" cy="666705"/>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734979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E37127-47B4-8E91-9D2D-6805E4D287D0}"/>
              </a:ext>
            </a:extLst>
          </p:cNvPr>
          <p:cNvPicPr>
            <a:picLocks noChangeAspect="1"/>
          </p:cNvPicPr>
          <p:nvPr/>
        </p:nvPicPr>
        <p:blipFill>
          <a:blip r:embed="rId3" cstate="print">
            <a:alphaModFix amt="23000"/>
            <a:extLst>
              <a:ext uri="{28A0092B-C50C-407E-A947-70E740481C1C}">
                <a14:useLocalDpi xmlns:a14="http://schemas.microsoft.com/office/drawing/2010/main" val="0"/>
              </a:ext>
            </a:extLst>
          </a:blip>
          <a:stretch>
            <a:fillRect/>
          </a:stretch>
        </p:blipFill>
        <p:spPr>
          <a:xfrm>
            <a:off x="4205849" y="1843186"/>
            <a:ext cx="2986419" cy="2986419"/>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pic>
        <p:nvPicPr>
          <p:cNvPr id="23" name="Imagen 22">
            <a:extLst>
              <a:ext uri="{FF2B5EF4-FFF2-40B4-BE49-F238E27FC236}">
                <a16:creationId xmlns:a16="http://schemas.microsoft.com/office/drawing/2014/main" id="{91E0853A-BD0B-5E21-9CE2-99FC8093E6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sp>
        <p:nvSpPr>
          <p:cNvPr id="3" name="CuadroTexto 2">
            <a:extLst>
              <a:ext uri="{FF2B5EF4-FFF2-40B4-BE49-F238E27FC236}">
                <a16:creationId xmlns:a16="http://schemas.microsoft.com/office/drawing/2014/main" id="{8D5ABA3A-1A0A-BBAF-1BB9-4B53B0B4EB24}"/>
              </a:ext>
            </a:extLst>
          </p:cNvPr>
          <p:cNvSpPr txBox="1"/>
          <p:nvPr/>
        </p:nvSpPr>
        <p:spPr>
          <a:xfrm>
            <a:off x="1709720" y="438691"/>
            <a:ext cx="9025329" cy="523220"/>
          </a:xfrm>
          <a:prstGeom prst="rect">
            <a:avLst/>
          </a:prstGeom>
          <a:noFill/>
        </p:spPr>
        <p:txBody>
          <a:bodyPr wrap="square">
            <a:spAutoFit/>
          </a:bodyPr>
          <a:lstStyle/>
          <a:p>
            <a:pPr algn="ctr"/>
            <a:r>
              <a:rPr lang="es-ES" sz="2800" b="1" dirty="0">
                <a:solidFill>
                  <a:srgbClr val="00B0F0"/>
                </a:solidFill>
                <a:effectLst>
                  <a:outerShdw dist="6350" dir="2700000" algn="tl" rotWithShape="0">
                    <a:prstClr val="black"/>
                  </a:outerShdw>
                </a:effectLst>
                <a:latin typeface="Calibri" panose="020F0502020204030204" pitchFamily="34" charset="0"/>
              </a:rPr>
              <a:t>Interpretación de resultados de laboratorio</a:t>
            </a:r>
          </a:p>
        </p:txBody>
      </p:sp>
      <p:graphicFrame>
        <p:nvGraphicFramePr>
          <p:cNvPr id="8" name="Diagrama 7">
            <a:extLst>
              <a:ext uri="{FF2B5EF4-FFF2-40B4-BE49-F238E27FC236}">
                <a16:creationId xmlns:a16="http://schemas.microsoft.com/office/drawing/2014/main" id="{C750EDD6-51B5-7186-7AC8-8B77E3A494C8}"/>
              </a:ext>
            </a:extLst>
          </p:cNvPr>
          <p:cNvGraphicFramePr/>
          <p:nvPr>
            <p:extLst>
              <p:ext uri="{D42A27DB-BD31-4B8C-83A1-F6EECF244321}">
                <p14:modId xmlns:p14="http://schemas.microsoft.com/office/powerpoint/2010/main" val="243455494"/>
              </p:ext>
            </p:extLst>
          </p:nvPr>
        </p:nvGraphicFramePr>
        <p:xfrm>
          <a:off x="18393" y="1395145"/>
          <a:ext cx="8082670" cy="44517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CuadroTexto 8">
            <a:extLst>
              <a:ext uri="{FF2B5EF4-FFF2-40B4-BE49-F238E27FC236}">
                <a16:creationId xmlns:a16="http://schemas.microsoft.com/office/drawing/2014/main" id="{8D113B8E-BAB7-723D-DE4B-4A5F30C55B32}"/>
              </a:ext>
            </a:extLst>
          </p:cNvPr>
          <p:cNvSpPr txBox="1"/>
          <p:nvPr/>
        </p:nvSpPr>
        <p:spPr>
          <a:xfrm>
            <a:off x="8664982" y="2964251"/>
            <a:ext cx="2646679" cy="1754326"/>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Contexto</a:t>
            </a:r>
          </a:p>
          <a:p>
            <a:r>
              <a:rPr lang="es-ES" dirty="0">
                <a:latin typeface="Arial" panose="020B0604020202020204" pitchFamily="34" charset="0"/>
                <a:cs typeface="Arial" panose="020B0604020202020204" pitchFamily="34" charset="0"/>
              </a:rPr>
              <a:t>Epidemiológico</a:t>
            </a:r>
          </a:p>
          <a:p>
            <a:r>
              <a:rPr lang="es-ES" dirty="0">
                <a:latin typeface="Arial" panose="020B0604020202020204" pitchFamily="34" charset="0"/>
                <a:cs typeface="Arial" panose="020B0604020202020204" pitchFamily="34" charset="0"/>
              </a:rPr>
              <a:t>Clínico</a:t>
            </a:r>
          </a:p>
          <a:p>
            <a:r>
              <a:rPr lang="es-ES" dirty="0">
                <a:latin typeface="Arial" panose="020B0604020202020204" pitchFamily="34" charset="0"/>
                <a:cs typeface="Arial" panose="020B0604020202020204" pitchFamily="34" charset="0"/>
              </a:rPr>
              <a:t>Laboratorio (diferenciales)</a:t>
            </a:r>
          </a:p>
          <a:p>
            <a:endParaRPr lang="es-CO" dirty="0"/>
          </a:p>
        </p:txBody>
      </p:sp>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pic>
        <p:nvPicPr>
          <p:cNvPr id="17" name="Imagen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238" y="0"/>
            <a:ext cx="12069763" cy="666705"/>
          </a:xfrm>
          <a:prstGeom prst="rect">
            <a:avLst/>
          </a:prstGeom>
        </p:spPr>
      </p:pic>
    </p:spTree>
    <p:extLst>
      <p:ext uri="{BB962C8B-B14F-4D97-AF65-F5344CB8AC3E}">
        <p14:creationId xmlns:p14="http://schemas.microsoft.com/office/powerpoint/2010/main" val="3608316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Vector gratuito reloj y gráfico creciente. aumento de la productividad del flujo de trabajo, optimización del rendimiento del trabajo, indicador de eficiencia. métricas de efectividad en aumento. ilustración de metáfora de concepto aislado de vector">
            <a:extLst>
              <a:ext uri="{FF2B5EF4-FFF2-40B4-BE49-F238E27FC236}">
                <a16:creationId xmlns:a16="http://schemas.microsoft.com/office/drawing/2014/main" id="{E1961DC0-A571-ECDA-0F81-4D30FC8D8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82" y="1282455"/>
            <a:ext cx="3855384" cy="38553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FE37127-47B4-8E91-9D2D-6805E4D287D0}"/>
              </a:ext>
            </a:extLst>
          </p:cNvPr>
          <p:cNvPicPr>
            <a:picLocks noChangeAspect="1"/>
          </p:cNvPicPr>
          <p:nvPr/>
        </p:nvPicPr>
        <p:blipFill>
          <a:blip r:embed="rId4" cstate="print">
            <a:alphaModFix amt="23000"/>
            <a:extLst>
              <a:ext uri="{28A0092B-C50C-407E-A947-70E740481C1C}">
                <a14:useLocalDpi xmlns:a14="http://schemas.microsoft.com/office/drawing/2010/main" val="0"/>
              </a:ext>
            </a:extLst>
          </a:blip>
          <a:stretch>
            <a:fillRect/>
          </a:stretch>
        </p:blipFill>
        <p:spPr>
          <a:xfrm>
            <a:off x="4205849" y="1843186"/>
            <a:ext cx="2986419" cy="2986419"/>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ángulo 14">
            <a:extLst>
              <a:ext uri="{FF2B5EF4-FFF2-40B4-BE49-F238E27FC236}">
                <a16:creationId xmlns:a16="http://schemas.microsoft.com/office/drawing/2014/main" id="{4178D735-4A8C-53DD-08A0-3BF034344369}"/>
              </a:ext>
            </a:extLst>
          </p:cNvPr>
          <p:cNvSpPr/>
          <p:nvPr/>
        </p:nvSpPr>
        <p:spPr>
          <a:xfrm>
            <a:off x="5079882" y="1911478"/>
            <a:ext cx="184730" cy="923330"/>
          </a:xfrm>
          <a:prstGeom prst="rect">
            <a:avLst/>
          </a:prstGeom>
          <a:noFill/>
        </p:spPr>
        <p:txBody>
          <a:bodyPr wrap="none" lIns="91440" tIns="45720" rIns="91440" bIns="45720">
            <a:spAutoFit/>
          </a:bodyPr>
          <a:lstStyle/>
          <a:p>
            <a:pPr algn="ctr"/>
            <a:endParaRPr lang="es-CO" sz="5400" b="0" cap="none" spc="0" dirty="0">
              <a:ln w="0"/>
              <a:solidFill>
                <a:schemeClr val="tx1"/>
              </a:solidFill>
              <a:effectLst>
                <a:outerShdw blurRad="38100" dist="19050" dir="2700000" algn="tl" rotWithShape="0">
                  <a:schemeClr val="dk1">
                    <a:alpha val="40000"/>
                  </a:schemeClr>
                </a:outerShdw>
              </a:effectLst>
            </a:endParaRPr>
          </a:p>
        </p:txBody>
      </p:sp>
      <p:pic>
        <p:nvPicPr>
          <p:cNvPr id="23" name="Imagen 22">
            <a:extLst>
              <a:ext uri="{FF2B5EF4-FFF2-40B4-BE49-F238E27FC236}">
                <a16:creationId xmlns:a16="http://schemas.microsoft.com/office/drawing/2014/main" id="{91E0853A-BD0B-5E21-9CE2-99FC8093E6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12" name="Imagen 11">
            <a:extLst>
              <a:ext uri="{FF2B5EF4-FFF2-40B4-BE49-F238E27FC236}">
                <a16:creationId xmlns:a16="http://schemas.microsoft.com/office/drawing/2014/main" id="{74820624-E6DA-1C71-5BA1-42FE695466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96484"/>
            <a:ext cx="12188952" cy="70886"/>
          </a:xfrm>
          <a:prstGeom prst="rect">
            <a:avLst/>
          </a:prstGeom>
        </p:spPr>
      </p:pic>
      <p:sp>
        <p:nvSpPr>
          <p:cNvPr id="3" name="CuadroTexto 2">
            <a:extLst>
              <a:ext uri="{FF2B5EF4-FFF2-40B4-BE49-F238E27FC236}">
                <a16:creationId xmlns:a16="http://schemas.microsoft.com/office/drawing/2014/main" id="{8D5ABA3A-1A0A-BBAF-1BB9-4B53B0B4EB24}"/>
              </a:ext>
            </a:extLst>
          </p:cNvPr>
          <p:cNvSpPr txBox="1"/>
          <p:nvPr/>
        </p:nvSpPr>
        <p:spPr>
          <a:xfrm>
            <a:off x="1637227" y="225405"/>
            <a:ext cx="9025329" cy="954107"/>
          </a:xfrm>
          <a:prstGeom prst="rect">
            <a:avLst/>
          </a:prstGeom>
          <a:noFill/>
        </p:spPr>
        <p:txBody>
          <a:bodyPr wrap="square">
            <a:spAutoFit/>
          </a:bodyPr>
          <a:lstStyle/>
          <a:p>
            <a:pPr algn="ctr"/>
            <a:r>
              <a:rPr lang="es-ES" sz="2800" b="1" dirty="0">
                <a:solidFill>
                  <a:srgbClr val="00B0F0"/>
                </a:solidFill>
                <a:effectLst>
                  <a:outerShdw dist="6350" dir="2700000" algn="tl" rotWithShape="0">
                    <a:prstClr val="black"/>
                  </a:outerShdw>
                </a:effectLst>
                <a:latin typeface="Calibri" panose="020F0502020204030204" pitchFamily="34" charset="0"/>
              </a:rPr>
              <a:t>Indicadores: </a:t>
            </a:r>
          </a:p>
          <a:p>
            <a:pPr algn="ctr"/>
            <a:r>
              <a:rPr lang="es-ES" sz="2800" b="1" dirty="0">
                <a:solidFill>
                  <a:srgbClr val="00B0F0"/>
                </a:solidFill>
                <a:effectLst>
                  <a:outerShdw dist="6350" dir="2700000" algn="tl" rotWithShape="0">
                    <a:prstClr val="black"/>
                  </a:outerShdw>
                </a:effectLst>
                <a:latin typeface="Calibri" panose="020F0502020204030204" pitchFamily="34" charset="0"/>
              </a:rPr>
              <a:t>Evaluación de Desempeño de Entidades Territoriales</a:t>
            </a:r>
          </a:p>
        </p:txBody>
      </p:sp>
      <p:sp>
        <p:nvSpPr>
          <p:cNvPr id="8" name="CuadroTexto 7">
            <a:extLst>
              <a:ext uri="{FF2B5EF4-FFF2-40B4-BE49-F238E27FC236}">
                <a16:creationId xmlns:a16="http://schemas.microsoft.com/office/drawing/2014/main" id="{A5AF1C63-390B-A652-BD4A-63BB71E5DD1F}"/>
              </a:ext>
            </a:extLst>
          </p:cNvPr>
          <p:cNvSpPr txBox="1"/>
          <p:nvPr/>
        </p:nvSpPr>
        <p:spPr>
          <a:xfrm>
            <a:off x="4689793" y="5054499"/>
            <a:ext cx="6282581" cy="954107"/>
          </a:xfrm>
          <a:prstGeom prst="rect">
            <a:avLst/>
          </a:prstGeom>
          <a:noFill/>
        </p:spPr>
        <p:txBody>
          <a:bodyPr wrap="square">
            <a:spAutoFit/>
          </a:bodyPr>
          <a:lstStyle/>
          <a:p>
            <a:pPr algn="ctr"/>
            <a:r>
              <a:rPr lang="es-ES" sz="2800" b="1" dirty="0">
                <a:solidFill>
                  <a:srgbClr val="74B7AD"/>
                </a:solidFill>
                <a:effectLst>
                  <a:outerShdw dist="6350" dir="2700000" algn="tl" rotWithShape="0">
                    <a:prstClr val="black"/>
                  </a:outerShdw>
                </a:effectLst>
                <a:latin typeface="Calibri" panose="020F0502020204030204" pitchFamily="34" charset="0"/>
              </a:rPr>
              <a:t>3. Porcentaje de cumplimiento de la tasa de notificación de Sarampión/Rubéola </a:t>
            </a:r>
          </a:p>
        </p:txBody>
      </p:sp>
      <p:sp>
        <p:nvSpPr>
          <p:cNvPr id="10" name="CuadroTexto 9">
            <a:extLst>
              <a:ext uri="{FF2B5EF4-FFF2-40B4-BE49-F238E27FC236}">
                <a16:creationId xmlns:a16="http://schemas.microsoft.com/office/drawing/2014/main" id="{1C497D49-6C71-5420-25DD-888DE80E280B}"/>
              </a:ext>
            </a:extLst>
          </p:cNvPr>
          <p:cNvSpPr txBox="1"/>
          <p:nvPr/>
        </p:nvSpPr>
        <p:spPr>
          <a:xfrm>
            <a:off x="6252576" y="1861857"/>
            <a:ext cx="5436234" cy="954107"/>
          </a:xfrm>
          <a:prstGeom prst="rect">
            <a:avLst/>
          </a:prstGeom>
          <a:noFill/>
        </p:spPr>
        <p:txBody>
          <a:bodyPr wrap="square">
            <a:spAutoFit/>
          </a:bodyPr>
          <a:lstStyle/>
          <a:p>
            <a:pPr algn="ctr"/>
            <a:r>
              <a:rPr lang="es-ES" sz="2800" b="1" dirty="0">
                <a:solidFill>
                  <a:srgbClr val="74B7AD"/>
                </a:solidFill>
                <a:effectLst>
                  <a:outerShdw dist="6350" dir="2700000" algn="tl" rotWithShape="0">
                    <a:prstClr val="black"/>
                  </a:outerShdw>
                </a:effectLst>
                <a:latin typeface="Calibri" panose="020F0502020204030204" pitchFamily="34" charset="0"/>
              </a:rPr>
              <a:t>1. Oportunidad en la IEC de Sarampión-Rubéola</a:t>
            </a:r>
          </a:p>
        </p:txBody>
      </p:sp>
      <p:sp>
        <p:nvSpPr>
          <p:cNvPr id="19" name="CuadroTexto 18">
            <a:extLst>
              <a:ext uri="{FF2B5EF4-FFF2-40B4-BE49-F238E27FC236}">
                <a16:creationId xmlns:a16="http://schemas.microsoft.com/office/drawing/2014/main" id="{9D77BCD0-631A-07A9-04D0-3021EBA1924A}"/>
              </a:ext>
            </a:extLst>
          </p:cNvPr>
          <p:cNvSpPr txBox="1"/>
          <p:nvPr/>
        </p:nvSpPr>
        <p:spPr>
          <a:xfrm>
            <a:off x="6274654" y="3517912"/>
            <a:ext cx="5609951" cy="1384995"/>
          </a:xfrm>
          <a:prstGeom prst="rect">
            <a:avLst/>
          </a:prstGeom>
          <a:noFill/>
        </p:spPr>
        <p:txBody>
          <a:bodyPr wrap="square">
            <a:spAutoFit/>
          </a:bodyPr>
          <a:lstStyle/>
          <a:p>
            <a:pPr algn="ctr"/>
            <a:r>
              <a:rPr lang="es-ES" sz="2800" b="1" dirty="0">
                <a:solidFill>
                  <a:srgbClr val="74B7AD"/>
                </a:solidFill>
                <a:effectLst>
                  <a:outerShdw dist="6350" dir="2700000" algn="tl" rotWithShape="0">
                    <a:prstClr val="black"/>
                  </a:outerShdw>
                </a:effectLst>
                <a:latin typeface="Calibri" panose="020F0502020204030204" pitchFamily="34" charset="0"/>
              </a:rPr>
              <a:t>2. Porcentaje de envío de muestras de suero para Sarampión</a:t>
            </a:r>
          </a:p>
          <a:p>
            <a:pPr algn="ctr"/>
            <a:endParaRPr lang="es-ES" sz="2800" b="1" dirty="0">
              <a:solidFill>
                <a:srgbClr val="74B7AD"/>
              </a:solidFill>
              <a:effectLst>
                <a:outerShdw dist="6350" dir="2700000" algn="tl" rotWithShape="0">
                  <a:prstClr val="black"/>
                </a:outerShdw>
              </a:effectLst>
              <a:latin typeface="Calibri" panose="020F0502020204030204" pitchFamily="34" charset="0"/>
            </a:endParaRPr>
          </a:p>
        </p:txBody>
      </p:sp>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94" y="59557"/>
            <a:ext cx="12069763" cy="666705"/>
          </a:xfrm>
          <a:prstGeom prst="rect">
            <a:avLst/>
          </a:prstGeom>
        </p:spPr>
      </p:pic>
    </p:spTree>
    <p:extLst>
      <p:ext uri="{BB962C8B-B14F-4D97-AF65-F5344CB8AC3E}">
        <p14:creationId xmlns:p14="http://schemas.microsoft.com/office/powerpoint/2010/main" val="18838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028"/>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CAD92D2-0933-0BAD-7964-C308BF30B4C9}"/>
              </a:ext>
            </a:extLst>
          </p:cNvPr>
          <p:cNvGrpSpPr/>
          <p:nvPr/>
        </p:nvGrpSpPr>
        <p:grpSpPr>
          <a:xfrm>
            <a:off x="184347" y="1194547"/>
            <a:ext cx="2358976" cy="4471467"/>
            <a:chOff x="4326127" y="1540477"/>
            <a:chExt cx="2816832" cy="4215908"/>
          </a:xfrm>
        </p:grpSpPr>
        <p:grpSp>
          <p:nvGrpSpPr>
            <p:cNvPr id="5" name="Google Shape;563;p35">
              <a:extLst>
                <a:ext uri="{FF2B5EF4-FFF2-40B4-BE49-F238E27FC236}">
                  <a16:creationId xmlns:a16="http://schemas.microsoft.com/office/drawing/2014/main" id="{0A6329CE-62D0-602E-F0D4-226DFE7B56D2}"/>
                </a:ext>
              </a:extLst>
            </p:cNvPr>
            <p:cNvGrpSpPr/>
            <p:nvPr/>
          </p:nvGrpSpPr>
          <p:grpSpPr>
            <a:xfrm>
              <a:off x="4326127" y="1540477"/>
              <a:ext cx="2641540" cy="2570703"/>
              <a:chOff x="2131803" y="1278867"/>
              <a:chExt cx="1540605" cy="1968012"/>
            </a:xfrm>
          </p:grpSpPr>
          <p:sp>
            <p:nvSpPr>
              <p:cNvPr id="9" name="Google Shape;564;p35">
                <a:extLst>
                  <a:ext uri="{FF2B5EF4-FFF2-40B4-BE49-F238E27FC236}">
                    <a16:creationId xmlns:a16="http://schemas.microsoft.com/office/drawing/2014/main" id="{108D3E07-A5FE-E57D-7931-7ED6C94DF266}"/>
                  </a:ext>
                </a:extLst>
              </p:cNvPr>
              <p:cNvSpPr/>
              <p:nvPr/>
            </p:nvSpPr>
            <p:spPr>
              <a:xfrm>
                <a:off x="2131803"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Pts val="1100"/>
                  <a:buFont typeface="Arial"/>
                  <a:buNone/>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Se transmite principalmente por medio de gotitas expulsadas del aparato respiratorio (por ejemplo, al toser o estornudar) o</a:t>
                </a:r>
              </a:p>
            </p:txBody>
          </p:sp>
          <p:sp>
            <p:nvSpPr>
              <p:cNvPr id="10" name="Google Shape;565;p35">
                <a:extLst>
                  <a:ext uri="{FF2B5EF4-FFF2-40B4-BE49-F238E27FC236}">
                    <a16:creationId xmlns:a16="http://schemas.microsoft.com/office/drawing/2014/main" id="{3EEE5BCE-8052-3BBE-A0B0-0167EA32D910}"/>
                  </a:ext>
                </a:extLst>
              </p:cNvPr>
              <p:cNvSpPr/>
              <p:nvPr/>
            </p:nvSpPr>
            <p:spPr>
              <a:xfrm>
                <a:off x="2131803" y="1278867"/>
                <a:ext cx="1540605" cy="879300"/>
              </a:xfrm>
              <a:prstGeom prst="roundRect">
                <a:avLst>
                  <a:gd name="adj" fmla="val 11702"/>
                </a:avLst>
              </a:prstGeom>
              <a:solidFill>
                <a:srgbClr val="B791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Modo de transmisión</a:t>
                </a:r>
              </a:p>
            </p:txBody>
          </p:sp>
        </p:grpSp>
        <p:cxnSp>
          <p:nvCxnSpPr>
            <p:cNvPr id="6" name="Google Shape;589;p35">
              <a:extLst>
                <a:ext uri="{FF2B5EF4-FFF2-40B4-BE49-F238E27FC236}">
                  <a16:creationId xmlns:a16="http://schemas.microsoft.com/office/drawing/2014/main" id="{618A3E11-9030-F01F-E254-7474CDBE9021}"/>
                </a:ext>
              </a:extLst>
            </p:cNvPr>
            <p:cNvCxnSpPr>
              <a:cxnSpLocks/>
              <a:stCxn id="10" idx="2"/>
              <a:endCxn id="9" idx="0"/>
            </p:cNvCxnSpPr>
            <p:nvPr/>
          </p:nvCxnSpPr>
          <p:spPr>
            <a:xfrm flipH="1">
              <a:off x="5646807" y="2689057"/>
              <a:ext cx="90" cy="273543"/>
            </a:xfrm>
            <a:prstGeom prst="straightConnector1">
              <a:avLst/>
            </a:prstGeom>
            <a:noFill/>
            <a:ln w="19050" cap="flat" cmpd="sng">
              <a:solidFill>
                <a:srgbClr val="000000"/>
              </a:solidFill>
              <a:prstDash val="dash"/>
              <a:round/>
              <a:headEnd type="none" w="med" len="med"/>
              <a:tailEnd type="none" w="med" len="med"/>
            </a:ln>
          </p:spPr>
        </p:cxnSp>
        <p:cxnSp>
          <p:nvCxnSpPr>
            <p:cNvPr id="7" name="Google Shape;590;p35">
              <a:extLst>
                <a:ext uri="{FF2B5EF4-FFF2-40B4-BE49-F238E27FC236}">
                  <a16:creationId xmlns:a16="http://schemas.microsoft.com/office/drawing/2014/main" id="{F6A695A5-8152-11DF-6203-C1366A0CE74A}"/>
                </a:ext>
              </a:extLst>
            </p:cNvPr>
            <p:cNvCxnSpPr>
              <a:cxnSpLocks/>
              <a:stCxn id="9" idx="2"/>
            </p:cNvCxnSpPr>
            <p:nvPr/>
          </p:nvCxnSpPr>
          <p:spPr>
            <a:xfrm flipH="1">
              <a:off x="5642880" y="4111180"/>
              <a:ext cx="3927" cy="271007"/>
            </a:xfrm>
            <a:prstGeom prst="straightConnector1">
              <a:avLst/>
            </a:prstGeom>
            <a:noFill/>
            <a:ln w="19050" cap="flat" cmpd="sng">
              <a:solidFill>
                <a:srgbClr val="000000"/>
              </a:solidFill>
              <a:prstDash val="dash"/>
              <a:round/>
              <a:headEnd type="none" w="med" len="med"/>
              <a:tailEnd type="none" w="med" len="med"/>
            </a:ln>
          </p:spPr>
        </p:cxnSp>
        <p:sp>
          <p:nvSpPr>
            <p:cNvPr id="8" name="Google Shape;557;p35">
              <a:extLst>
                <a:ext uri="{FF2B5EF4-FFF2-40B4-BE49-F238E27FC236}">
                  <a16:creationId xmlns:a16="http://schemas.microsoft.com/office/drawing/2014/main" id="{A50231CA-50DC-A78B-E11D-4036C866AC61}"/>
                </a:ext>
              </a:extLst>
            </p:cNvPr>
            <p:cNvSpPr/>
            <p:nvPr/>
          </p:nvSpPr>
          <p:spPr>
            <a:xfrm>
              <a:off x="4326127" y="4314616"/>
              <a:ext cx="2816832" cy="1441769"/>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kern="0" dirty="0">
                  <a:solidFill>
                    <a:srgbClr val="000000"/>
                  </a:solidFill>
                  <a:latin typeface="Arial" panose="020B0604020202020204" pitchFamily="34" charset="0"/>
                  <a:ea typeface="Roboto"/>
                  <a:cs typeface="Arial" panose="020B0604020202020204" pitchFamily="34" charset="0"/>
                  <a:sym typeface="Roboto"/>
                </a:rPr>
                <a:t>S</a:t>
              </a:r>
              <a:r>
                <a:rPr kumimoji="0" lang="es-ES" sz="1300" b="0" i="0" u="none" strike="noStrike" kern="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uspendidas</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en el aire, las cuales entran en contacto con las vías respiratorias superiores o la conjuntiva de una persona susceptible.</a:t>
              </a:r>
            </a:p>
          </p:txBody>
        </p:sp>
      </p:grpSp>
      <p:grpSp>
        <p:nvGrpSpPr>
          <p:cNvPr id="41" name="Grupo 40">
            <a:extLst>
              <a:ext uri="{FF2B5EF4-FFF2-40B4-BE49-F238E27FC236}">
                <a16:creationId xmlns:a16="http://schemas.microsoft.com/office/drawing/2014/main" id="{2D83EF1B-8FE6-6FCF-CA45-EAE1C9EC51F8}"/>
              </a:ext>
            </a:extLst>
          </p:cNvPr>
          <p:cNvGrpSpPr/>
          <p:nvPr/>
        </p:nvGrpSpPr>
        <p:grpSpPr>
          <a:xfrm>
            <a:off x="2620451" y="1192692"/>
            <a:ext cx="2067054" cy="2656703"/>
            <a:chOff x="2620451" y="1192692"/>
            <a:chExt cx="2067054" cy="2656703"/>
          </a:xfrm>
        </p:grpSpPr>
        <p:grpSp>
          <p:nvGrpSpPr>
            <p:cNvPr id="12" name="Google Shape;570;p35">
              <a:extLst>
                <a:ext uri="{FF2B5EF4-FFF2-40B4-BE49-F238E27FC236}">
                  <a16:creationId xmlns:a16="http://schemas.microsoft.com/office/drawing/2014/main" id="{D0B38080-C327-F17F-A8A6-E65D9AF80656}"/>
                </a:ext>
              </a:extLst>
            </p:cNvPr>
            <p:cNvGrpSpPr/>
            <p:nvPr/>
          </p:nvGrpSpPr>
          <p:grpSpPr>
            <a:xfrm>
              <a:off x="2620451" y="1192692"/>
              <a:ext cx="2067054" cy="2656703"/>
              <a:chOff x="3806390" y="1278867"/>
              <a:chExt cx="1540605" cy="1968013"/>
            </a:xfrm>
          </p:grpSpPr>
          <p:sp>
            <p:nvSpPr>
              <p:cNvPr id="16" name="Google Shape;571;p35">
                <a:extLst>
                  <a:ext uri="{FF2B5EF4-FFF2-40B4-BE49-F238E27FC236}">
                    <a16:creationId xmlns:a16="http://schemas.microsoft.com/office/drawing/2014/main" id="{B7A0EEE7-6A36-0E58-B878-A8BF59D48464}"/>
                  </a:ext>
                </a:extLst>
              </p:cNvPr>
              <p:cNvSpPr/>
              <p:nvPr/>
            </p:nvSpPr>
            <p:spPr>
              <a:xfrm>
                <a:off x="3806390"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Es </a:t>
                </a:r>
                <a:r>
                  <a:rPr kumimoji="0" lang="es-ES" sz="130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de </a:t>
                </a:r>
                <a:r>
                  <a:rPr kumimoji="0" lang="es-ES" sz="1300" b="1"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7 a 21 días</a:t>
                </a: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con un promedio de 14 días desde la exposición hasta la aparición del exantema.</a:t>
                </a:r>
              </a:p>
            </p:txBody>
          </p:sp>
          <p:sp>
            <p:nvSpPr>
              <p:cNvPr id="17" name="Google Shape;572;p35">
                <a:extLst>
                  <a:ext uri="{FF2B5EF4-FFF2-40B4-BE49-F238E27FC236}">
                    <a16:creationId xmlns:a16="http://schemas.microsoft.com/office/drawing/2014/main" id="{046402B8-B3E7-39E3-7C7E-A91D13044179}"/>
                  </a:ext>
                </a:extLst>
              </p:cNvPr>
              <p:cNvSpPr/>
              <p:nvPr/>
            </p:nvSpPr>
            <p:spPr>
              <a:xfrm>
                <a:off x="3806390" y="1278867"/>
                <a:ext cx="1540605" cy="879300"/>
              </a:xfrm>
              <a:prstGeom prst="roundRect">
                <a:avLst>
                  <a:gd name="adj" fmla="val 11702"/>
                </a:avLst>
              </a:prstGeom>
              <a:solidFill>
                <a:srgbClr val="71E2B9"/>
              </a:solidFill>
              <a:ln>
                <a:noFill/>
              </a:ln>
            </p:spPr>
            <p:txBody>
              <a:bodyPr spcFirstLastPara="1" wrap="square" lIns="91425" tIns="91425" rIns="91425" bIns="91425" anchor="ctr" anchorCtr="0">
                <a:noAutofit/>
              </a:bodyPr>
              <a:lstStyle/>
              <a:p>
                <a:pPr lvl="0" algn="ctr"/>
                <a:r>
                  <a:rPr lang="es-ES_tradnl" b="1" dirty="0">
                    <a:solidFill>
                      <a:schemeClr val="tx1"/>
                    </a:solidFill>
                    <a:latin typeface="Arial" panose="020B0604020202020204" pitchFamily="34" charset="0"/>
                    <a:cs typeface="Arial" panose="020B0604020202020204" pitchFamily="34" charset="0"/>
                  </a:rPr>
                  <a:t>Período de incubación</a:t>
                </a:r>
                <a:endParaRPr lang="es-CO" b="1" dirty="0">
                  <a:solidFill>
                    <a:schemeClr val="tx1"/>
                  </a:solidFill>
                  <a:latin typeface="Arial" panose="020B0604020202020204" pitchFamily="34" charset="0"/>
                  <a:cs typeface="Arial" panose="020B0604020202020204" pitchFamily="34" charset="0"/>
                </a:endParaRPr>
              </a:p>
            </p:txBody>
          </p:sp>
        </p:grpSp>
        <p:cxnSp>
          <p:nvCxnSpPr>
            <p:cNvPr id="13" name="Google Shape;591;p35">
              <a:extLst>
                <a:ext uri="{FF2B5EF4-FFF2-40B4-BE49-F238E27FC236}">
                  <a16:creationId xmlns:a16="http://schemas.microsoft.com/office/drawing/2014/main" id="{2401196B-3519-10C0-11A0-8AB051DC1420}"/>
                </a:ext>
              </a:extLst>
            </p:cNvPr>
            <p:cNvCxnSpPr>
              <a:cxnSpLocks/>
              <a:stCxn id="17" idx="2"/>
              <a:endCxn id="16" idx="0"/>
            </p:cNvCxnSpPr>
            <p:nvPr/>
          </p:nvCxnSpPr>
          <p:spPr>
            <a:xfrm flipH="1">
              <a:off x="3653908" y="2379696"/>
              <a:ext cx="70" cy="282694"/>
            </a:xfrm>
            <a:prstGeom prst="straightConnector1">
              <a:avLst/>
            </a:prstGeom>
            <a:noFill/>
            <a:ln w="19050" cap="flat" cmpd="sng">
              <a:solidFill>
                <a:srgbClr val="000000"/>
              </a:solidFill>
              <a:prstDash val="dash"/>
              <a:round/>
              <a:headEnd type="none" w="med" len="med"/>
              <a:tailEnd type="none" w="med" len="med"/>
            </a:ln>
          </p:spPr>
        </p:cxnSp>
      </p:grpSp>
      <p:grpSp>
        <p:nvGrpSpPr>
          <p:cNvPr id="42" name="Grupo 41">
            <a:extLst>
              <a:ext uri="{FF2B5EF4-FFF2-40B4-BE49-F238E27FC236}">
                <a16:creationId xmlns:a16="http://schemas.microsoft.com/office/drawing/2014/main" id="{0EB61B99-D945-AFB0-54CE-8A97AD850F5F}"/>
              </a:ext>
            </a:extLst>
          </p:cNvPr>
          <p:cNvGrpSpPr/>
          <p:nvPr/>
        </p:nvGrpSpPr>
        <p:grpSpPr>
          <a:xfrm>
            <a:off x="4807862" y="1216742"/>
            <a:ext cx="2517372" cy="2608602"/>
            <a:chOff x="4807862" y="1216742"/>
            <a:chExt cx="2517372" cy="2608602"/>
          </a:xfrm>
        </p:grpSpPr>
        <p:grpSp>
          <p:nvGrpSpPr>
            <p:cNvPr id="19" name="Grupo 18">
              <a:extLst>
                <a:ext uri="{FF2B5EF4-FFF2-40B4-BE49-F238E27FC236}">
                  <a16:creationId xmlns:a16="http://schemas.microsoft.com/office/drawing/2014/main" id="{B90F5C9F-1E22-4C00-0239-15DDA16CA1BB}"/>
                </a:ext>
              </a:extLst>
            </p:cNvPr>
            <p:cNvGrpSpPr/>
            <p:nvPr/>
          </p:nvGrpSpPr>
          <p:grpSpPr>
            <a:xfrm>
              <a:off x="4807862" y="1216742"/>
              <a:ext cx="2517372" cy="2608602"/>
              <a:chOff x="1243815" y="1577527"/>
              <a:chExt cx="2641359" cy="2530979"/>
            </a:xfrm>
          </p:grpSpPr>
          <p:sp>
            <p:nvSpPr>
              <p:cNvPr id="23" name="Google Shape;557;p35">
                <a:extLst>
                  <a:ext uri="{FF2B5EF4-FFF2-40B4-BE49-F238E27FC236}">
                    <a16:creationId xmlns:a16="http://schemas.microsoft.com/office/drawing/2014/main" id="{33938A08-199F-3AB5-A048-FA8174ADB3FE}"/>
                  </a:ext>
                </a:extLst>
              </p:cNvPr>
              <p:cNvSpPr/>
              <p:nvPr/>
            </p:nvSpPr>
            <p:spPr>
              <a:xfrm>
                <a:off x="1243815" y="2977675"/>
                <a:ext cx="2641179" cy="1130831"/>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es-ES" sz="1300" dirty="0">
                    <a:latin typeface="Arial" panose="020B0604020202020204" pitchFamily="34" charset="0"/>
                    <a:cs typeface="Arial" panose="020B0604020202020204" pitchFamily="34" charset="0"/>
                  </a:rPr>
                  <a:t>Desde </a:t>
                </a:r>
                <a:r>
                  <a:rPr lang="es-ES" sz="1300" b="1" dirty="0">
                    <a:latin typeface="Arial" panose="020B0604020202020204" pitchFamily="34" charset="0"/>
                    <a:cs typeface="Arial" panose="020B0604020202020204" pitchFamily="34" charset="0"/>
                  </a:rPr>
                  <a:t>cuatro días </a:t>
                </a:r>
                <a:r>
                  <a:rPr lang="es-ES" sz="1300" dirty="0">
                    <a:latin typeface="Arial" panose="020B0604020202020204" pitchFamily="34" charset="0"/>
                    <a:cs typeface="Arial" panose="020B0604020202020204" pitchFamily="34" charset="0"/>
                  </a:rPr>
                  <a:t>antes de la aparición del exantema (es decir, de uno a dos días antes del inicio de la fiebre) hasta cuatro días después.</a:t>
                </a:r>
                <a:endParaRPr kumimoji="0" lang="en-US" sz="1300" b="0" i="1"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4" name="Google Shape;558;p35">
                <a:extLst>
                  <a:ext uri="{FF2B5EF4-FFF2-40B4-BE49-F238E27FC236}">
                    <a16:creationId xmlns:a16="http://schemas.microsoft.com/office/drawing/2014/main" id="{5E069E93-3578-C788-AE14-AE70E2073E67}"/>
                  </a:ext>
                </a:extLst>
              </p:cNvPr>
              <p:cNvSpPr/>
              <p:nvPr/>
            </p:nvSpPr>
            <p:spPr>
              <a:xfrm>
                <a:off x="1243815" y="1577527"/>
                <a:ext cx="2641359" cy="1130831"/>
              </a:xfrm>
              <a:prstGeom prst="roundRect">
                <a:avLst>
                  <a:gd name="adj" fmla="val 11702"/>
                </a:avLst>
              </a:prstGeom>
              <a:solidFill>
                <a:srgbClr val="FFC28C"/>
              </a:solidFill>
              <a:ln>
                <a:solidFill>
                  <a:srgbClr val="FFC28C"/>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_tradnl"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Período de</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_tradnl"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transmisibilidad</a:t>
                </a:r>
                <a:endParaRPr kumimoji="0" lang="es-CO"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grpSp>
        <p:cxnSp>
          <p:nvCxnSpPr>
            <p:cNvPr id="20" name="Google Shape;587;p35">
              <a:extLst>
                <a:ext uri="{FF2B5EF4-FFF2-40B4-BE49-F238E27FC236}">
                  <a16:creationId xmlns:a16="http://schemas.microsoft.com/office/drawing/2014/main" id="{C05BF06E-BA48-404A-C175-80E77E11C157}"/>
                </a:ext>
              </a:extLst>
            </p:cNvPr>
            <p:cNvCxnSpPr>
              <a:cxnSpLocks/>
              <a:stCxn id="24" idx="2"/>
              <a:endCxn id="23" idx="0"/>
            </p:cNvCxnSpPr>
            <p:nvPr/>
          </p:nvCxnSpPr>
          <p:spPr>
            <a:xfrm flipH="1">
              <a:off x="6066462" y="2382255"/>
              <a:ext cx="86" cy="277576"/>
            </a:xfrm>
            <a:prstGeom prst="straightConnector1">
              <a:avLst/>
            </a:prstGeom>
            <a:noFill/>
            <a:ln w="19050" cap="flat" cmpd="sng">
              <a:solidFill>
                <a:srgbClr val="000000"/>
              </a:solidFill>
              <a:prstDash val="dash"/>
              <a:round/>
              <a:headEnd type="none" w="med" len="med"/>
              <a:tailEnd type="none" w="med" len="med"/>
            </a:ln>
          </p:spPr>
        </p:cxnSp>
      </p:grpSp>
      <p:grpSp>
        <p:nvGrpSpPr>
          <p:cNvPr id="43" name="Grupo 42">
            <a:extLst>
              <a:ext uri="{FF2B5EF4-FFF2-40B4-BE49-F238E27FC236}">
                <a16:creationId xmlns:a16="http://schemas.microsoft.com/office/drawing/2014/main" id="{78866EAA-D2C0-8F0E-B0FA-32EB6721212D}"/>
              </a:ext>
            </a:extLst>
          </p:cNvPr>
          <p:cNvGrpSpPr/>
          <p:nvPr/>
        </p:nvGrpSpPr>
        <p:grpSpPr>
          <a:xfrm>
            <a:off x="7564686" y="1216237"/>
            <a:ext cx="2307924" cy="2570703"/>
            <a:chOff x="7564686" y="1216237"/>
            <a:chExt cx="2307924" cy="2570703"/>
          </a:xfrm>
        </p:grpSpPr>
        <p:grpSp>
          <p:nvGrpSpPr>
            <p:cNvPr id="26" name="Google Shape;563;p35">
              <a:extLst>
                <a:ext uri="{FF2B5EF4-FFF2-40B4-BE49-F238E27FC236}">
                  <a16:creationId xmlns:a16="http://schemas.microsoft.com/office/drawing/2014/main" id="{EA483CCE-9E83-A57F-81B3-74B081221C35}"/>
                </a:ext>
              </a:extLst>
            </p:cNvPr>
            <p:cNvGrpSpPr/>
            <p:nvPr/>
          </p:nvGrpSpPr>
          <p:grpSpPr>
            <a:xfrm>
              <a:off x="7564686" y="1216237"/>
              <a:ext cx="2307924" cy="2570703"/>
              <a:chOff x="2131803" y="1278867"/>
              <a:chExt cx="1540605" cy="1968012"/>
            </a:xfrm>
          </p:grpSpPr>
          <p:sp>
            <p:nvSpPr>
              <p:cNvPr id="30" name="Google Shape;564;p35">
                <a:extLst>
                  <a:ext uri="{FF2B5EF4-FFF2-40B4-BE49-F238E27FC236}">
                    <a16:creationId xmlns:a16="http://schemas.microsoft.com/office/drawing/2014/main" id="{02577E5B-C6D3-FFE3-1740-2214CB5082DA}"/>
                  </a:ext>
                </a:extLst>
              </p:cNvPr>
              <p:cNvSpPr/>
              <p:nvPr/>
            </p:nvSpPr>
            <p:spPr>
              <a:xfrm>
                <a:off x="2131803"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ES" sz="13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Todas las personas que no han sido inmunizadas.</a:t>
                </a:r>
              </a:p>
            </p:txBody>
          </p:sp>
          <p:sp>
            <p:nvSpPr>
              <p:cNvPr id="31" name="Google Shape;565;p35">
                <a:extLst>
                  <a:ext uri="{FF2B5EF4-FFF2-40B4-BE49-F238E27FC236}">
                    <a16:creationId xmlns:a16="http://schemas.microsoft.com/office/drawing/2014/main" id="{C07E2992-2867-3BA5-4935-0976F1D55BBB}"/>
                  </a:ext>
                </a:extLst>
              </p:cNvPr>
              <p:cNvSpPr/>
              <p:nvPr/>
            </p:nvSpPr>
            <p:spPr>
              <a:xfrm>
                <a:off x="2131803" y="1278867"/>
                <a:ext cx="1540605" cy="879300"/>
              </a:xfrm>
              <a:prstGeom prst="roundRect">
                <a:avLst>
                  <a:gd name="adj" fmla="val 11702"/>
                </a:avLst>
              </a:prstGeom>
              <a:solidFill>
                <a:srgbClr val="FF699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b="1" i="0" u="none" strike="noStrike" kern="0" cap="none" spc="0" normalizeH="0" baseline="0" noProof="0" dirty="0">
                    <a:ln>
                      <a:noFill/>
                    </a:ln>
                    <a:solidFill>
                      <a:srgbClr val="000000"/>
                    </a:solidFill>
                    <a:effectLst/>
                    <a:uLnTx/>
                    <a:uFillTx/>
                    <a:latin typeface="Arial" panose="020B0604020202020204" pitchFamily="34" charset="0"/>
                    <a:ea typeface="Fira Sans Extra Condensed SemiBold"/>
                    <a:cs typeface="Arial" panose="020B0604020202020204" pitchFamily="34" charset="0"/>
                    <a:sym typeface="Fira Sans Extra Condensed SemiBold"/>
                  </a:rPr>
                  <a:t>Susceptibilidad</a:t>
                </a:r>
              </a:p>
            </p:txBody>
          </p:sp>
        </p:grpSp>
        <p:cxnSp>
          <p:nvCxnSpPr>
            <p:cNvPr id="27" name="Google Shape;589;p35">
              <a:extLst>
                <a:ext uri="{FF2B5EF4-FFF2-40B4-BE49-F238E27FC236}">
                  <a16:creationId xmlns:a16="http://schemas.microsoft.com/office/drawing/2014/main" id="{B9236720-3606-7BD2-5CAC-A1940AFA7EBE}"/>
                </a:ext>
              </a:extLst>
            </p:cNvPr>
            <p:cNvCxnSpPr>
              <a:cxnSpLocks/>
              <a:stCxn id="31" idx="2"/>
              <a:endCxn id="30" idx="0"/>
            </p:cNvCxnSpPr>
            <p:nvPr/>
          </p:nvCxnSpPr>
          <p:spPr>
            <a:xfrm flipH="1">
              <a:off x="8718570" y="2364817"/>
              <a:ext cx="78" cy="273543"/>
            </a:xfrm>
            <a:prstGeom prst="straightConnector1">
              <a:avLst/>
            </a:prstGeom>
            <a:noFill/>
            <a:ln w="19050" cap="flat" cmpd="sng">
              <a:solidFill>
                <a:srgbClr val="000000"/>
              </a:solidFill>
              <a:prstDash val="dash"/>
              <a:round/>
              <a:headEnd type="none" w="med" len="med"/>
              <a:tailEnd type="none" w="med" len="med"/>
            </a:ln>
          </p:spPr>
        </p:cxnSp>
      </p:grpSp>
      <p:grpSp>
        <p:nvGrpSpPr>
          <p:cNvPr id="32" name="Grupo 31">
            <a:extLst>
              <a:ext uri="{FF2B5EF4-FFF2-40B4-BE49-F238E27FC236}">
                <a16:creationId xmlns:a16="http://schemas.microsoft.com/office/drawing/2014/main" id="{64C27FFA-1DA5-F861-7856-B5D973A5300E}"/>
              </a:ext>
            </a:extLst>
          </p:cNvPr>
          <p:cNvGrpSpPr/>
          <p:nvPr/>
        </p:nvGrpSpPr>
        <p:grpSpPr>
          <a:xfrm>
            <a:off x="9992810" y="1205775"/>
            <a:ext cx="2067054" cy="2591626"/>
            <a:chOff x="7658326" y="1558966"/>
            <a:chExt cx="2521069" cy="2533723"/>
          </a:xfrm>
        </p:grpSpPr>
        <p:grpSp>
          <p:nvGrpSpPr>
            <p:cNvPr id="33" name="Google Shape;570;p35">
              <a:extLst>
                <a:ext uri="{FF2B5EF4-FFF2-40B4-BE49-F238E27FC236}">
                  <a16:creationId xmlns:a16="http://schemas.microsoft.com/office/drawing/2014/main" id="{2685D8E7-81CF-6C78-86C4-2A73990B8679}"/>
                </a:ext>
              </a:extLst>
            </p:cNvPr>
            <p:cNvGrpSpPr/>
            <p:nvPr/>
          </p:nvGrpSpPr>
          <p:grpSpPr>
            <a:xfrm>
              <a:off x="7658326" y="1558966"/>
              <a:ext cx="2521069" cy="2533723"/>
              <a:chOff x="3806390" y="1278867"/>
              <a:chExt cx="1540605" cy="1968013"/>
            </a:xfrm>
          </p:grpSpPr>
          <p:sp>
            <p:nvSpPr>
              <p:cNvPr id="35" name="Google Shape;571;p35">
                <a:extLst>
                  <a:ext uri="{FF2B5EF4-FFF2-40B4-BE49-F238E27FC236}">
                    <a16:creationId xmlns:a16="http://schemas.microsoft.com/office/drawing/2014/main" id="{177D1348-DA6D-6566-4F45-9D50628D85CD}"/>
                  </a:ext>
                </a:extLst>
              </p:cNvPr>
              <p:cNvSpPr/>
              <p:nvPr/>
            </p:nvSpPr>
            <p:spPr>
              <a:xfrm>
                <a:off x="3806390" y="2367579"/>
                <a:ext cx="1540500" cy="879300"/>
              </a:xfrm>
              <a:prstGeom prst="roundRect">
                <a:avLst>
                  <a:gd name="adj" fmla="val 11702"/>
                </a:avLst>
              </a:prstGeom>
              <a:solidFill>
                <a:srgbClr val="EFEF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ES" sz="1300" dirty="0">
                    <a:latin typeface="Arial" panose="020B0604020202020204" pitchFamily="34" charset="0"/>
                    <a:cs typeface="Arial" panose="020B0604020202020204" pitchFamily="34" charset="0"/>
                  </a:rPr>
                  <a:t>El ser humano es el único huésped natural del virus del sarampión.</a:t>
                </a:r>
                <a:endParaRPr kumimoji="0" lang="es-ES" sz="130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36" name="Google Shape;572;p35">
                <a:extLst>
                  <a:ext uri="{FF2B5EF4-FFF2-40B4-BE49-F238E27FC236}">
                    <a16:creationId xmlns:a16="http://schemas.microsoft.com/office/drawing/2014/main" id="{277437B7-1C01-4B73-D3F8-55E74A677812}"/>
                  </a:ext>
                </a:extLst>
              </p:cNvPr>
              <p:cNvSpPr/>
              <p:nvPr/>
            </p:nvSpPr>
            <p:spPr>
              <a:xfrm>
                <a:off x="3806390" y="1278867"/>
                <a:ext cx="1540605" cy="879300"/>
              </a:xfrm>
              <a:prstGeom prst="roundRect">
                <a:avLst>
                  <a:gd name="adj" fmla="val 11702"/>
                </a:avLst>
              </a:prstGeom>
              <a:solidFill>
                <a:srgbClr val="B791FF"/>
              </a:solidFill>
              <a:ln>
                <a:noFill/>
              </a:ln>
            </p:spPr>
            <p:txBody>
              <a:bodyPr spcFirstLastPara="1" wrap="square" lIns="91425" tIns="91425" rIns="91425" bIns="91425" anchor="ctr" anchorCtr="0">
                <a:noAutofit/>
              </a:bodyPr>
              <a:lstStyle/>
              <a:p>
                <a:pPr lvl="0" algn="ctr"/>
                <a:r>
                  <a:rPr lang="es-ES_tradnl" b="1" dirty="0">
                    <a:solidFill>
                      <a:schemeClr val="tx1"/>
                    </a:solidFill>
                    <a:latin typeface="Arial" panose="020B0604020202020204" pitchFamily="34" charset="0"/>
                    <a:cs typeface="Arial" panose="020B0604020202020204" pitchFamily="34" charset="0"/>
                  </a:rPr>
                  <a:t>Reservorio</a:t>
                </a:r>
                <a:endParaRPr lang="es-CO" b="1" dirty="0">
                  <a:solidFill>
                    <a:schemeClr val="tx1"/>
                  </a:solidFill>
                  <a:latin typeface="Arial" panose="020B0604020202020204" pitchFamily="34" charset="0"/>
                  <a:cs typeface="Arial" panose="020B0604020202020204" pitchFamily="34" charset="0"/>
                </a:endParaRPr>
              </a:p>
            </p:txBody>
          </p:sp>
        </p:grpSp>
        <p:cxnSp>
          <p:nvCxnSpPr>
            <p:cNvPr id="34" name="Google Shape;591;p35">
              <a:extLst>
                <a:ext uri="{FF2B5EF4-FFF2-40B4-BE49-F238E27FC236}">
                  <a16:creationId xmlns:a16="http://schemas.microsoft.com/office/drawing/2014/main" id="{5AE30E7E-3BF6-1685-EE4B-1D7F478559AE}"/>
                </a:ext>
              </a:extLst>
            </p:cNvPr>
            <p:cNvCxnSpPr>
              <a:cxnSpLocks/>
              <a:stCxn id="36" idx="2"/>
              <a:endCxn id="35" idx="0"/>
            </p:cNvCxnSpPr>
            <p:nvPr/>
          </p:nvCxnSpPr>
          <p:spPr>
            <a:xfrm flipH="1">
              <a:off x="8918775" y="2691023"/>
              <a:ext cx="86" cy="269608"/>
            </a:xfrm>
            <a:prstGeom prst="straightConnector1">
              <a:avLst/>
            </a:prstGeom>
            <a:noFill/>
            <a:ln w="19050" cap="flat" cmpd="sng">
              <a:solidFill>
                <a:srgbClr val="000000"/>
              </a:solidFill>
              <a:prstDash val="dash"/>
              <a:round/>
              <a:headEnd type="none" w="med" len="med"/>
              <a:tailEnd type="none" w="med" len="med"/>
            </a:ln>
          </p:spPr>
        </p:cxnSp>
      </p:grpSp>
      <p:sp>
        <p:nvSpPr>
          <p:cNvPr id="37" name="Título 1">
            <a:extLst>
              <a:ext uri="{FF2B5EF4-FFF2-40B4-BE49-F238E27FC236}">
                <a16:creationId xmlns:a16="http://schemas.microsoft.com/office/drawing/2014/main" id="{9F4D3D14-8EED-B83C-05FC-A64C5F05D227}"/>
              </a:ext>
            </a:extLst>
          </p:cNvPr>
          <p:cNvSpPr>
            <a:spLocks noGrp="1"/>
          </p:cNvSpPr>
          <p:nvPr>
            <p:ph type="ctrTitle"/>
          </p:nvPr>
        </p:nvSpPr>
        <p:spPr>
          <a:xfrm>
            <a:off x="1287071" y="164513"/>
            <a:ext cx="9144000" cy="619580"/>
          </a:xfrm>
        </p:spPr>
        <p:txBody>
          <a:bodyPr/>
          <a:lstStyle/>
          <a:p>
            <a:r>
              <a:rPr lang="es-CO" sz="2400" b="1" dirty="0">
                <a:solidFill>
                  <a:srgbClr val="00B0F0"/>
                </a:solidFill>
                <a:latin typeface="Arial" panose="020B0604020202020204" pitchFamily="34" charset="0"/>
                <a:cs typeface="Arial" panose="020B0604020202020204" pitchFamily="34" charset="0"/>
              </a:rPr>
              <a:t>Características generales del sarampión</a:t>
            </a:r>
          </a:p>
        </p:txBody>
      </p:sp>
      <p:pic>
        <p:nvPicPr>
          <p:cNvPr id="38" name="Imagen 37">
            <a:extLst>
              <a:ext uri="{FF2B5EF4-FFF2-40B4-BE49-F238E27FC236}">
                <a16:creationId xmlns:a16="http://schemas.microsoft.com/office/drawing/2014/main" id="{BD2859C5-53EA-1569-63B7-FDCE5FCB7CA5}"/>
              </a:ext>
            </a:extLst>
          </p:cNvPr>
          <p:cNvPicPr>
            <a:picLocks noChangeAspect="1"/>
          </p:cNvPicPr>
          <p:nvPr/>
        </p:nvPicPr>
        <p:blipFill rotWithShape="1">
          <a:blip r:embed="rId2"/>
          <a:srcRect l="12828" t="24898" r="13466" b="24023"/>
          <a:stretch/>
        </p:blipFill>
        <p:spPr>
          <a:xfrm>
            <a:off x="2637753" y="4004639"/>
            <a:ext cx="4176000" cy="2214094"/>
          </a:xfrm>
          <a:prstGeom prst="rect">
            <a:avLst/>
          </a:prstGeom>
        </p:spPr>
      </p:pic>
      <p:pic>
        <p:nvPicPr>
          <p:cNvPr id="39" name="Imagen 38" descr="Una caricatura de una persona&#10;&#10;Descripción generada automáticamente con confianza media">
            <a:extLst>
              <a:ext uri="{FF2B5EF4-FFF2-40B4-BE49-F238E27FC236}">
                <a16:creationId xmlns:a16="http://schemas.microsoft.com/office/drawing/2014/main" id="{A8AA22CD-8E6A-3787-356E-49CFA4AD30AA}"/>
              </a:ext>
            </a:extLst>
          </p:cNvPr>
          <p:cNvPicPr>
            <a:picLocks noChangeAspect="1"/>
          </p:cNvPicPr>
          <p:nvPr/>
        </p:nvPicPr>
        <p:blipFill>
          <a:blip r:embed="rId3"/>
          <a:stretch>
            <a:fillRect/>
          </a:stretch>
        </p:blipFill>
        <p:spPr>
          <a:xfrm>
            <a:off x="6813753" y="4004639"/>
            <a:ext cx="4263516" cy="2214094"/>
          </a:xfrm>
          <a:prstGeom prst="rect">
            <a:avLst/>
          </a:prstGeom>
        </p:spPr>
      </p:pic>
      <p:pic>
        <p:nvPicPr>
          <p:cNvPr id="18" name="Imagen 17">
            <a:extLst>
              <a:ext uri="{FF2B5EF4-FFF2-40B4-BE49-F238E27FC236}">
                <a16:creationId xmlns:a16="http://schemas.microsoft.com/office/drawing/2014/main" id="{1F36C85C-96D7-1A4B-22DD-DD7C6C609F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21" name="Imagen 20">
            <a:extLst>
              <a:ext uri="{FF2B5EF4-FFF2-40B4-BE49-F238E27FC236}">
                <a16:creationId xmlns:a16="http://schemas.microsoft.com/office/drawing/2014/main" id="{A05E5D8E-63A4-0E31-226F-0AEB81F1B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858013"/>
            <a:ext cx="12188952" cy="70886"/>
          </a:xfrm>
          <a:prstGeom prst="rect">
            <a:avLst/>
          </a:prstGeom>
        </p:spPr>
      </p:pic>
      <p:pic>
        <p:nvPicPr>
          <p:cNvPr id="4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44" name="Imagen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88859"/>
            <a:ext cx="12192000" cy="243170"/>
          </a:xfrm>
          <a:prstGeom prst="rect">
            <a:avLst/>
          </a:prstGeom>
        </p:spPr>
      </p:pic>
    </p:spTree>
    <p:extLst>
      <p:ext uri="{BB962C8B-B14F-4D97-AF65-F5344CB8AC3E}">
        <p14:creationId xmlns:p14="http://schemas.microsoft.com/office/powerpoint/2010/main" val="29070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8F59B-FFA1-6D5F-BC5E-CA3C3D8E182C}"/>
              </a:ext>
            </a:extLst>
          </p:cNvPr>
          <p:cNvSpPr>
            <a:spLocks noGrp="1"/>
          </p:cNvSpPr>
          <p:nvPr>
            <p:ph type="title" idx="4294967295"/>
          </p:nvPr>
        </p:nvSpPr>
        <p:spPr>
          <a:xfrm>
            <a:off x="1676400" y="719788"/>
            <a:ext cx="10515600" cy="1379538"/>
          </a:xfrm>
        </p:spPr>
        <p:txBody>
          <a:bodyPr/>
          <a:lstStyle/>
          <a:p>
            <a:r>
              <a:rPr lang="es-ES" sz="3200" b="1" dirty="0">
                <a:solidFill>
                  <a:srgbClr val="00B0F0"/>
                </a:solidFill>
                <a:latin typeface="Arial" panose="020B0604020202020204" pitchFamily="34" charset="0"/>
                <a:cs typeface="Arial" panose="020B0604020202020204" pitchFamily="34" charset="0"/>
              </a:rPr>
              <a:t>Invitación a realizar cursos disponibles:</a:t>
            </a:r>
            <a:br>
              <a:rPr lang="es-ES" b="1" dirty="0">
                <a:solidFill>
                  <a:srgbClr val="00B0F0"/>
                </a:solidFill>
                <a:latin typeface="Arial" panose="020B0604020202020204" pitchFamily="34" charset="0"/>
                <a:cs typeface="Arial" panose="020B0604020202020204" pitchFamily="34" charset="0"/>
              </a:rPr>
            </a:br>
            <a:endParaRPr lang="es-CO" b="1" dirty="0">
              <a:solidFill>
                <a:srgbClr val="00B0F0"/>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6D98D39-0172-DCDF-5D81-2FC3277091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9" name="Imagen 8">
            <a:extLst>
              <a:ext uri="{FF2B5EF4-FFF2-40B4-BE49-F238E27FC236}">
                <a16:creationId xmlns:a16="http://schemas.microsoft.com/office/drawing/2014/main" id="{466962B7-0193-EB51-D534-D0E9EFCA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grpSp>
        <p:nvGrpSpPr>
          <p:cNvPr id="10" name="Grupo 9">
            <a:extLst>
              <a:ext uri="{FF2B5EF4-FFF2-40B4-BE49-F238E27FC236}">
                <a16:creationId xmlns:a16="http://schemas.microsoft.com/office/drawing/2014/main" id="{78C15D34-1D02-FAE3-20B3-8E466CF0C7CB}"/>
              </a:ext>
            </a:extLst>
          </p:cNvPr>
          <p:cNvGrpSpPr/>
          <p:nvPr/>
        </p:nvGrpSpPr>
        <p:grpSpPr>
          <a:xfrm>
            <a:off x="569218" y="1820949"/>
            <a:ext cx="4966168" cy="4317263"/>
            <a:chOff x="444580" y="1584436"/>
            <a:chExt cx="5845861" cy="4672869"/>
          </a:xfrm>
        </p:grpSpPr>
        <p:pic>
          <p:nvPicPr>
            <p:cNvPr id="11" name="Imagen 10">
              <a:extLst>
                <a:ext uri="{FF2B5EF4-FFF2-40B4-BE49-F238E27FC236}">
                  <a16:creationId xmlns:a16="http://schemas.microsoft.com/office/drawing/2014/main" id="{E43A3056-595F-31BD-7A48-371BD8E70A26}"/>
                </a:ext>
              </a:extLst>
            </p:cNvPr>
            <p:cNvPicPr>
              <a:picLocks noChangeAspect="1"/>
            </p:cNvPicPr>
            <p:nvPr/>
          </p:nvPicPr>
          <p:blipFill rotWithShape="1">
            <a:blip r:embed="rId4"/>
            <a:srcRect l="4377" t="10240" r="46939" b="69327"/>
            <a:stretch/>
          </p:blipFill>
          <p:spPr>
            <a:xfrm>
              <a:off x="444580" y="1584436"/>
              <a:ext cx="5845861" cy="1379454"/>
            </a:xfrm>
            <a:prstGeom prst="rect">
              <a:avLst/>
            </a:prstGeom>
          </p:spPr>
        </p:pic>
        <p:pic>
          <p:nvPicPr>
            <p:cNvPr id="12" name="Imagen 11">
              <a:extLst>
                <a:ext uri="{FF2B5EF4-FFF2-40B4-BE49-F238E27FC236}">
                  <a16:creationId xmlns:a16="http://schemas.microsoft.com/office/drawing/2014/main" id="{9AE9B394-16D1-1C9E-C751-E4083B827E9F}"/>
                </a:ext>
              </a:extLst>
            </p:cNvPr>
            <p:cNvPicPr>
              <a:picLocks noChangeAspect="1"/>
            </p:cNvPicPr>
            <p:nvPr/>
          </p:nvPicPr>
          <p:blipFill rotWithShape="1">
            <a:blip r:embed="rId4"/>
            <a:srcRect l="6626" t="29506" r="58099" b="26825"/>
            <a:stretch/>
          </p:blipFill>
          <p:spPr>
            <a:xfrm>
              <a:off x="714703" y="2475186"/>
              <a:ext cx="5433848" cy="3782119"/>
            </a:xfrm>
            <a:prstGeom prst="rect">
              <a:avLst/>
            </a:prstGeom>
          </p:spPr>
        </p:pic>
      </p:grpSp>
      <p:sp>
        <p:nvSpPr>
          <p:cNvPr id="13" name="CuadroTexto 12">
            <a:extLst>
              <a:ext uri="{FF2B5EF4-FFF2-40B4-BE49-F238E27FC236}">
                <a16:creationId xmlns:a16="http://schemas.microsoft.com/office/drawing/2014/main" id="{95D32429-97DB-8F48-08A0-95AC3870A382}"/>
              </a:ext>
            </a:extLst>
          </p:cNvPr>
          <p:cNvSpPr txBox="1"/>
          <p:nvPr/>
        </p:nvSpPr>
        <p:spPr>
          <a:xfrm>
            <a:off x="8094013" y="2388251"/>
            <a:ext cx="3289656" cy="1754326"/>
          </a:xfrm>
          <a:prstGeom prst="rect">
            <a:avLst/>
          </a:prstGeom>
          <a:noFill/>
        </p:spPr>
        <p:txBody>
          <a:bodyPr wrap="square">
            <a:spAutoFit/>
          </a:bodyPr>
          <a:lstStyle/>
          <a:p>
            <a:pPr algn="just" fontAlgn="base"/>
            <a:r>
              <a:rPr lang="es-CO" sz="1800" b="0" i="0" dirty="0">
                <a:solidFill>
                  <a:srgbClr val="000000"/>
                </a:solidFill>
                <a:effectLst/>
                <a:latin typeface="inherit"/>
                <a:hlinkClick r:id="rId5"/>
              </a:rPr>
              <a:t>https://www.campusvirtualsp.org/es/curso/brote-de-sarampion-en-la-era-post-eliminacion-estudio-de-caso-2022</a:t>
            </a:r>
            <a:endParaRPr lang="es-CO" sz="1600" b="0" i="0" dirty="0">
              <a:solidFill>
                <a:srgbClr val="242424"/>
              </a:solidFill>
              <a:effectLst/>
              <a:latin typeface="Calibri" panose="020F0502020204030204" pitchFamily="34" charset="0"/>
            </a:endParaRPr>
          </a:p>
          <a:p>
            <a:br>
              <a:rPr lang="es-CO" sz="1800" b="0" i="0" dirty="0">
                <a:solidFill>
                  <a:srgbClr val="000000"/>
                </a:solidFill>
                <a:effectLst/>
                <a:latin typeface="Calibri" panose="020F0502020204030204" pitchFamily="34" charset="0"/>
              </a:rPr>
            </a:br>
            <a:endParaRPr lang="es-CO" dirty="0"/>
          </a:p>
        </p:txBody>
      </p:sp>
      <p:pic>
        <p:nvPicPr>
          <p:cNvPr id="14" name="Imagen 13">
            <a:extLst>
              <a:ext uri="{FF2B5EF4-FFF2-40B4-BE49-F238E27FC236}">
                <a16:creationId xmlns:a16="http://schemas.microsoft.com/office/drawing/2014/main" id="{1121CAF8-EB3C-77E6-6B00-7036DDDBE0C4}"/>
              </a:ext>
            </a:extLst>
          </p:cNvPr>
          <p:cNvPicPr>
            <a:picLocks noChangeAspect="1"/>
          </p:cNvPicPr>
          <p:nvPr/>
        </p:nvPicPr>
        <p:blipFill>
          <a:blip r:embed="rId6"/>
          <a:stretch>
            <a:fillRect/>
          </a:stretch>
        </p:blipFill>
        <p:spPr>
          <a:xfrm>
            <a:off x="9022965" y="3814884"/>
            <a:ext cx="2011023" cy="1749943"/>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 y="175201"/>
            <a:ext cx="12191999" cy="666705"/>
          </a:xfrm>
          <a:prstGeom prst="rect">
            <a:avLst/>
          </a:prstGeom>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85810"/>
            <a:ext cx="12192000" cy="605650"/>
          </a:xfrm>
          <a:prstGeom prst="rect">
            <a:avLst/>
          </a:prstGeom>
        </p:spPr>
      </p:pic>
    </p:spTree>
    <p:extLst>
      <p:ext uri="{BB962C8B-B14F-4D97-AF65-F5344CB8AC3E}">
        <p14:creationId xmlns:p14="http://schemas.microsoft.com/office/powerpoint/2010/main" val="37056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8F59B-FFA1-6D5F-BC5E-CA3C3D8E182C}"/>
              </a:ext>
            </a:extLst>
          </p:cNvPr>
          <p:cNvSpPr>
            <a:spLocks noGrp="1"/>
          </p:cNvSpPr>
          <p:nvPr>
            <p:ph type="title" idx="4294967295"/>
          </p:nvPr>
        </p:nvSpPr>
        <p:spPr>
          <a:xfrm>
            <a:off x="1676400" y="719788"/>
            <a:ext cx="10515600" cy="1379538"/>
          </a:xfrm>
        </p:spPr>
        <p:txBody>
          <a:bodyPr/>
          <a:lstStyle/>
          <a:p>
            <a:r>
              <a:rPr lang="es-ES" sz="3200" b="1" dirty="0">
                <a:solidFill>
                  <a:srgbClr val="00B0F0"/>
                </a:solidFill>
                <a:latin typeface="Arial" panose="020B0604020202020204" pitchFamily="34" charset="0"/>
                <a:cs typeface="Arial" panose="020B0604020202020204" pitchFamily="34" charset="0"/>
              </a:rPr>
              <a:t>Invitación a realizar cursos disponibles:</a:t>
            </a:r>
            <a:br>
              <a:rPr lang="es-ES" b="1" dirty="0">
                <a:solidFill>
                  <a:srgbClr val="00B0F0"/>
                </a:solidFill>
                <a:latin typeface="Arial" panose="020B0604020202020204" pitchFamily="34" charset="0"/>
                <a:cs typeface="Arial" panose="020B0604020202020204" pitchFamily="34" charset="0"/>
              </a:rPr>
            </a:br>
            <a:endParaRPr lang="es-CO" b="1" dirty="0">
              <a:solidFill>
                <a:srgbClr val="00B0F0"/>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6D98D39-0172-DCDF-5D81-2FC3277091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95742" y="6101198"/>
            <a:ext cx="975875" cy="576758"/>
          </a:xfrm>
          <a:prstGeom prst="rect">
            <a:avLst/>
          </a:prstGeom>
        </p:spPr>
      </p:pic>
      <p:pic>
        <p:nvPicPr>
          <p:cNvPr id="9" name="Imagen 8">
            <a:extLst>
              <a:ext uri="{FF2B5EF4-FFF2-40B4-BE49-F238E27FC236}">
                <a16:creationId xmlns:a16="http://schemas.microsoft.com/office/drawing/2014/main" id="{466962B7-0193-EB51-D534-D0E9EFCA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sp>
        <p:nvSpPr>
          <p:cNvPr id="13" name="CuadroTexto 12">
            <a:extLst>
              <a:ext uri="{FF2B5EF4-FFF2-40B4-BE49-F238E27FC236}">
                <a16:creationId xmlns:a16="http://schemas.microsoft.com/office/drawing/2014/main" id="{95D32429-97DB-8F48-08A0-95AC3870A382}"/>
              </a:ext>
            </a:extLst>
          </p:cNvPr>
          <p:cNvSpPr txBox="1"/>
          <p:nvPr/>
        </p:nvSpPr>
        <p:spPr>
          <a:xfrm>
            <a:off x="8094013" y="2388251"/>
            <a:ext cx="3289656" cy="1200329"/>
          </a:xfrm>
          <a:prstGeom prst="rect">
            <a:avLst/>
          </a:prstGeom>
          <a:noFill/>
        </p:spPr>
        <p:txBody>
          <a:bodyPr wrap="square">
            <a:spAutoFit/>
          </a:bodyPr>
          <a:lstStyle/>
          <a:p>
            <a:pPr algn="just" fontAlgn="base"/>
            <a:r>
              <a:rPr lang="es-CO" dirty="0">
                <a:hlinkClick r:id="rId4"/>
              </a:rPr>
              <a:t>https://www.campusvirtualsp.org/es/curso/brotes-sarampion-rubeola</a:t>
            </a:r>
            <a:br>
              <a:rPr lang="es-CO" sz="1800" b="0" i="0" dirty="0">
                <a:solidFill>
                  <a:srgbClr val="000000"/>
                </a:solidFill>
                <a:effectLst/>
                <a:latin typeface="Calibri" panose="020F0502020204030204" pitchFamily="34" charset="0"/>
              </a:rPr>
            </a:br>
            <a:endParaRPr lang="es-CO" dirty="0"/>
          </a:p>
        </p:txBody>
      </p:sp>
      <p:pic>
        <p:nvPicPr>
          <p:cNvPr id="14" name="Imagen 13">
            <a:extLst>
              <a:ext uri="{FF2B5EF4-FFF2-40B4-BE49-F238E27FC236}">
                <a16:creationId xmlns:a16="http://schemas.microsoft.com/office/drawing/2014/main" id="{1121CAF8-EB3C-77E6-6B00-7036DDDBE0C4}"/>
              </a:ext>
            </a:extLst>
          </p:cNvPr>
          <p:cNvPicPr>
            <a:picLocks noChangeAspect="1"/>
          </p:cNvPicPr>
          <p:nvPr/>
        </p:nvPicPr>
        <p:blipFill>
          <a:blip r:embed="rId5"/>
          <a:stretch>
            <a:fillRect/>
          </a:stretch>
        </p:blipFill>
        <p:spPr>
          <a:xfrm>
            <a:off x="9022965" y="3814884"/>
            <a:ext cx="2011023" cy="1749943"/>
          </a:xfrm>
          <a:prstGeom prst="rect">
            <a:avLst/>
          </a:prstGeom>
        </p:spPr>
      </p:pic>
      <p:pic>
        <p:nvPicPr>
          <p:cNvPr id="2050" name="Picture 2" descr="Vista previa de imagen">
            <a:extLst>
              <a:ext uri="{FF2B5EF4-FFF2-40B4-BE49-F238E27FC236}">
                <a16:creationId xmlns:a16="http://schemas.microsoft.com/office/drawing/2014/main" id="{2A93F0DB-1CFA-1BAF-32A8-317BBD75F3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5" y="2157986"/>
            <a:ext cx="6845200" cy="375328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29" y="123079"/>
            <a:ext cx="11465159" cy="666705"/>
          </a:xfrm>
          <a:prstGeom prst="rect">
            <a:avLst/>
          </a:prstGeom>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547893"/>
            <a:ext cx="12192000" cy="387950"/>
          </a:xfrm>
          <a:prstGeom prst="rect">
            <a:avLst/>
          </a:prstGeom>
        </p:spPr>
      </p:pic>
    </p:spTree>
    <p:extLst>
      <p:ext uri="{BB962C8B-B14F-4D97-AF65-F5344CB8AC3E}">
        <p14:creationId xmlns:p14="http://schemas.microsoft.com/office/powerpoint/2010/main" val="263560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097F2E-C252-3A59-07D5-C3D270C22920}"/>
              </a:ext>
            </a:extLst>
          </p:cNvPr>
          <p:cNvSpPr txBox="1"/>
          <p:nvPr/>
        </p:nvSpPr>
        <p:spPr>
          <a:xfrm>
            <a:off x="2993826" y="2808240"/>
            <a:ext cx="4043077" cy="2308324"/>
          </a:xfrm>
          <a:prstGeom prst="rect">
            <a:avLst/>
          </a:prstGeom>
          <a:noFill/>
        </p:spPr>
        <p:txBody>
          <a:bodyPr wrap="square" rtlCol="0">
            <a:spAutoFit/>
          </a:bodyPr>
          <a:lstStyle/>
          <a:p>
            <a:r>
              <a:rPr lang="es-CO" sz="2800" b="1" dirty="0">
                <a:latin typeface="Arial Narrow" panose="020B0606020202030204" pitchFamily="34" charset="0"/>
              </a:rPr>
              <a:t>Gracias</a:t>
            </a:r>
          </a:p>
          <a:p>
            <a:endParaRPr lang="es-CO" sz="2800" b="1" dirty="0">
              <a:latin typeface="Arial Narrow" panose="020B0606020202030204" pitchFamily="34" charset="0"/>
            </a:endParaRPr>
          </a:p>
          <a:p>
            <a:r>
              <a:rPr lang="es-CO" sz="1600" dirty="0">
                <a:latin typeface="Arial Narrow" panose="020B0606020202030204" pitchFamily="34" charset="0"/>
              </a:rPr>
              <a:t>Luz Villamil Ripoll</a:t>
            </a:r>
          </a:p>
          <a:p>
            <a:r>
              <a:rPr lang="es-CO" dirty="0">
                <a:latin typeface="Arial Narrow" panose="020B0606020202030204" pitchFamily="34" charset="0"/>
              </a:rPr>
              <a:t>Bacterióloga  Esp. Epidemiologia</a:t>
            </a:r>
          </a:p>
          <a:p>
            <a:r>
              <a:rPr lang="es-CO" dirty="0">
                <a:latin typeface="Arial Narrow" panose="020B0606020202030204" pitchFamily="34" charset="0"/>
              </a:rPr>
              <a:t>E.S.E. Alejandro Prospero Reverend</a:t>
            </a:r>
            <a:br>
              <a:rPr lang="es-CO" dirty="0">
                <a:latin typeface="Arial Narrow" panose="020B0606020202030204" pitchFamily="34" charset="0"/>
              </a:rPr>
            </a:br>
            <a:r>
              <a:rPr lang="es-CO" dirty="0">
                <a:solidFill>
                  <a:schemeClr val="accent1">
                    <a:lumMod val="75000"/>
                  </a:schemeClr>
                </a:solidFill>
                <a:latin typeface="Arial Narrow" panose="020B0606020202030204" pitchFamily="34" charset="0"/>
              </a:rPr>
              <a:t>epidemiologia</a:t>
            </a:r>
            <a:r>
              <a:rPr lang="es-CO" dirty="0">
                <a:latin typeface="Arial Narrow" panose="020B0606020202030204" pitchFamily="34" charset="0"/>
                <a:hlinkClick r:id="rId2"/>
              </a:rPr>
              <a:t>@esealprorev.gov.co</a:t>
            </a:r>
            <a:br>
              <a:rPr lang="es-CO" dirty="0">
                <a:latin typeface="Arial Narrow" panose="020B0606020202030204" pitchFamily="34" charset="0"/>
              </a:rPr>
            </a:br>
            <a:r>
              <a:rPr lang="es-CO" dirty="0">
                <a:latin typeface="Arial Narrow" panose="020B0606020202030204" pitchFamily="34" charset="0"/>
              </a:rPr>
              <a:t>Tel: 3104715611</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spTree>
    <p:extLst>
      <p:ext uri="{BB962C8B-B14F-4D97-AF65-F5344CB8AC3E}">
        <p14:creationId xmlns:p14="http://schemas.microsoft.com/office/powerpoint/2010/main" val="25962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7E795-A736-5FFB-3187-0F138FBEC832}"/>
              </a:ext>
            </a:extLst>
          </p:cNvPr>
          <p:cNvSpPr>
            <a:spLocks noGrp="1"/>
          </p:cNvSpPr>
          <p:nvPr>
            <p:ph type="ctrTitle"/>
          </p:nvPr>
        </p:nvSpPr>
        <p:spPr>
          <a:xfrm>
            <a:off x="1482109" y="591713"/>
            <a:ext cx="9144000" cy="343456"/>
          </a:xfrm>
        </p:spPr>
        <p:txBody>
          <a:bodyPr>
            <a:normAutofit fontScale="90000"/>
          </a:bodyPr>
          <a:lstStyle/>
          <a:p>
            <a:r>
              <a:rPr lang="es-CO" sz="3200" b="1" dirty="0">
                <a:solidFill>
                  <a:srgbClr val="00B0F0"/>
                </a:solidFill>
                <a:latin typeface="Arial" panose="020B0604020202020204" pitchFamily="34" charset="0"/>
                <a:cs typeface="Arial" panose="020B0604020202020204" pitchFamily="34" charset="0"/>
              </a:rPr>
              <a:t>Síntomas del sarampión</a:t>
            </a:r>
          </a:p>
        </p:txBody>
      </p:sp>
      <p:graphicFrame>
        <p:nvGraphicFramePr>
          <p:cNvPr id="4" name="Diagrama 3">
            <a:extLst>
              <a:ext uri="{FF2B5EF4-FFF2-40B4-BE49-F238E27FC236}">
                <a16:creationId xmlns:a16="http://schemas.microsoft.com/office/drawing/2014/main" id="{0D1A60B2-80D5-9140-3168-72A2E1D01D8F}"/>
              </a:ext>
            </a:extLst>
          </p:cNvPr>
          <p:cNvGraphicFramePr/>
          <p:nvPr>
            <p:extLst>
              <p:ext uri="{D42A27DB-BD31-4B8C-83A1-F6EECF244321}">
                <p14:modId xmlns:p14="http://schemas.microsoft.com/office/powerpoint/2010/main" val="1084629857"/>
              </p:ext>
            </p:extLst>
          </p:nvPr>
        </p:nvGraphicFramePr>
        <p:xfrm>
          <a:off x="1911073" y="11613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7ECB606-63BE-B72E-A273-318180B7FF74}"/>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10" name="Imagen 9">
            <a:extLst>
              <a:ext uri="{FF2B5EF4-FFF2-40B4-BE49-F238E27FC236}">
                <a16:creationId xmlns:a16="http://schemas.microsoft.com/office/drawing/2014/main" id="{C0CE83FE-C1ED-A42C-7105-9194CD2F7E1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1" name="Imagen 10">
            <a:extLst>
              <a:ext uri="{FF2B5EF4-FFF2-40B4-BE49-F238E27FC236}">
                <a16:creationId xmlns:a16="http://schemas.microsoft.com/office/drawing/2014/main" id="{760FA386-12F7-B309-A245-F60CA67202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10" y="6579985"/>
            <a:ext cx="12255010" cy="395996"/>
          </a:xfrm>
          <a:prstGeom prst="rect">
            <a:avLst/>
          </a:prstGeom>
        </p:spPr>
      </p:pic>
    </p:spTree>
    <p:extLst>
      <p:ext uri="{BB962C8B-B14F-4D97-AF65-F5344CB8AC3E}">
        <p14:creationId xmlns:p14="http://schemas.microsoft.com/office/powerpoint/2010/main" val="405074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2D76903-962B-E677-FD4A-D5B5FCA91277}"/>
              </a:ext>
            </a:extLst>
          </p:cNvPr>
          <p:cNvPicPr>
            <a:picLocks noChangeAspect="1"/>
          </p:cNvPicPr>
          <p:nvPr/>
        </p:nvPicPr>
        <p:blipFill>
          <a:blip r:embed="rId3"/>
          <a:stretch>
            <a:fillRect/>
          </a:stretch>
        </p:blipFill>
        <p:spPr>
          <a:xfrm>
            <a:off x="275021" y="1578433"/>
            <a:ext cx="5953956" cy="4391638"/>
          </a:xfrm>
          <a:prstGeom prst="rect">
            <a:avLst/>
          </a:prstGeom>
        </p:spPr>
      </p:pic>
      <p:sp>
        <p:nvSpPr>
          <p:cNvPr id="10" name="Título 1">
            <a:extLst>
              <a:ext uri="{FF2B5EF4-FFF2-40B4-BE49-F238E27FC236}">
                <a16:creationId xmlns:a16="http://schemas.microsoft.com/office/drawing/2014/main" id="{927A247C-0288-4468-8167-7FA0BB9EE68A}"/>
              </a:ext>
            </a:extLst>
          </p:cNvPr>
          <p:cNvSpPr>
            <a:spLocks noGrp="1"/>
          </p:cNvSpPr>
          <p:nvPr>
            <p:ph type="ctrTitle"/>
          </p:nvPr>
        </p:nvSpPr>
        <p:spPr>
          <a:xfrm>
            <a:off x="1482109" y="-1577140"/>
            <a:ext cx="9144000" cy="2387600"/>
          </a:xfrm>
        </p:spPr>
        <p:txBody>
          <a:bodyPr>
            <a:normAutofit/>
          </a:bodyPr>
          <a:lstStyle/>
          <a:p>
            <a:r>
              <a:rPr lang="es-CO" sz="2800" b="1" dirty="0">
                <a:solidFill>
                  <a:srgbClr val="00B0F0"/>
                </a:solidFill>
                <a:latin typeface="Arial" panose="020B0604020202020204" pitchFamily="34" charset="0"/>
                <a:cs typeface="Arial" panose="020B0604020202020204" pitchFamily="34" charset="0"/>
              </a:rPr>
              <a:t>Síntomas prodrómicos</a:t>
            </a:r>
          </a:p>
        </p:txBody>
      </p:sp>
      <p:sp>
        <p:nvSpPr>
          <p:cNvPr id="12" name="CuadroTexto 11">
            <a:extLst>
              <a:ext uri="{FF2B5EF4-FFF2-40B4-BE49-F238E27FC236}">
                <a16:creationId xmlns:a16="http://schemas.microsoft.com/office/drawing/2014/main" id="{402E005F-C57B-6BEE-12C1-82277172C156}"/>
              </a:ext>
            </a:extLst>
          </p:cNvPr>
          <p:cNvSpPr txBox="1"/>
          <p:nvPr/>
        </p:nvSpPr>
        <p:spPr>
          <a:xfrm>
            <a:off x="6461234" y="2066092"/>
            <a:ext cx="5221014" cy="3785652"/>
          </a:xfrm>
          <a:prstGeom prst="rect">
            <a:avLst/>
          </a:prstGeom>
          <a:noFill/>
        </p:spPr>
        <p:txBody>
          <a:bodyPr wrap="square">
            <a:spAutoFit/>
          </a:bodyPr>
          <a:lstStyle/>
          <a:p>
            <a:pPr marL="285750" indent="-285750" algn="just">
              <a:buFont typeface="Wingdings" panose="05000000000000000000" pitchFamily="2" charset="2"/>
              <a:buChar char="§"/>
            </a:pPr>
            <a:r>
              <a:rPr lang="es-CO" sz="2000" dirty="0"/>
              <a:t>Duran de dos a cuatro días, dependiendo de la persona, e incluyen fiebre, malestar general, tos y coriza. </a:t>
            </a:r>
          </a:p>
          <a:p>
            <a:pPr marL="285750" indent="-285750" algn="just">
              <a:buFont typeface="Wingdings" panose="05000000000000000000" pitchFamily="2" charset="2"/>
              <a:buChar char="§"/>
            </a:pPr>
            <a:endParaRPr lang="es-CO" sz="2000" dirty="0"/>
          </a:p>
          <a:p>
            <a:pPr marL="285750" indent="-285750" algn="just">
              <a:buFont typeface="Wingdings" panose="05000000000000000000" pitchFamily="2" charset="2"/>
              <a:buChar char="§"/>
            </a:pPr>
            <a:r>
              <a:rPr lang="es-CO" sz="2000" dirty="0"/>
              <a:t>Además, pueden estar acompañados por conjuntivitis y bronquitis.</a:t>
            </a:r>
          </a:p>
          <a:p>
            <a:pPr marL="285750" indent="-285750" algn="just">
              <a:buFont typeface="Wingdings" panose="05000000000000000000" pitchFamily="2" charset="2"/>
              <a:buChar char="§"/>
            </a:pPr>
            <a:endParaRPr lang="es-CO" sz="2000" dirty="0"/>
          </a:p>
          <a:p>
            <a:pPr marL="285750" indent="-285750" algn="just">
              <a:buFont typeface="Wingdings" panose="05000000000000000000" pitchFamily="2" charset="2"/>
              <a:buChar char="§"/>
            </a:pPr>
            <a:r>
              <a:rPr lang="es-CO" sz="2000" dirty="0"/>
              <a:t>La fiebre puede alcanzar 40°C.</a:t>
            </a:r>
          </a:p>
          <a:p>
            <a:pPr marL="285750" indent="-285750" algn="just">
              <a:buFont typeface="Wingdings" panose="05000000000000000000" pitchFamily="2" charset="2"/>
              <a:buChar char="§"/>
            </a:pPr>
            <a:endParaRPr lang="es-CO" sz="2000" dirty="0"/>
          </a:p>
          <a:p>
            <a:pPr marL="285750" indent="-285750" algn="just">
              <a:buFont typeface="Wingdings" panose="05000000000000000000" pitchFamily="2" charset="2"/>
              <a:buChar char="§"/>
            </a:pPr>
            <a:r>
              <a:rPr lang="es-CO" sz="2000" dirty="0"/>
              <a:t>Si bien al principio de la infección no hay exantema, el paciente está diseminando el virus, ya que es muy contagioso.</a:t>
            </a:r>
          </a:p>
        </p:txBody>
      </p:sp>
      <p:pic>
        <p:nvPicPr>
          <p:cNvPr id="8" name="Imagen 7">
            <a:extLst>
              <a:ext uri="{FF2B5EF4-FFF2-40B4-BE49-F238E27FC236}">
                <a16:creationId xmlns:a16="http://schemas.microsoft.com/office/drawing/2014/main" id="{B06DF1CA-6585-EA9D-862B-DC23DF262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spTree>
    <p:extLst>
      <p:ext uri="{BB962C8B-B14F-4D97-AF65-F5344CB8AC3E}">
        <p14:creationId xmlns:p14="http://schemas.microsoft.com/office/powerpoint/2010/main" val="1579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ABBA662-A665-E0CC-3F1B-9CAB2A8080B5}"/>
              </a:ext>
            </a:extLst>
          </p:cNvPr>
          <p:cNvPicPr>
            <a:picLocks noChangeAspect="1"/>
          </p:cNvPicPr>
          <p:nvPr/>
        </p:nvPicPr>
        <p:blipFill>
          <a:blip r:embed="rId2"/>
          <a:stretch>
            <a:fillRect/>
          </a:stretch>
        </p:blipFill>
        <p:spPr>
          <a:xfrm>
            <a:off x="6153550" y="1239130"/>
            <a:ext cx="5763429" cy="1457528"/>
          </a:xfrm>
          <a:prstGeom prst="rect">
            <a:avLst/>
          </a:prstGeom>
        </p:spPr>
      </p:pic>
      <p:sp>
        <p:nvSpPr>
          <p:cNvPr id="10" name="Título 1">
            <a:extLst>
              <a:ext uri="{FF2B5EF4-FFF2-40B4-BE49-F238E27FC236}">
                <a16:creationId xmlns:a16="http://schemas.microsoft.com/office/drawing/2014/main" id="{486C3C4E-C60E-4DF4-AA03-F58D2126D5E2}"/>
              </a:ext>
            </a:extLst>
          </p:cNvPr>
          <p:cNvSpPr>
            <a:spLocks noGrp="1"/>
          </p:cNvSpPr>
          <p:nvPr>
            <p:ph type="ctrTitle"/>
          </p:nvPr>
        </p:nvSpPr>
        <p:spPr>
          <a:xfrm>
            <a:off x="723900" y="-1226627"/>
            <a:ext cx="9144000" cy="2265983"/>
          </a:xfrm>
        </p:spPr>
        <p:txBody>
          <a:bodyPr>
            <a:normAutofit/>
          </a:bodyPr>
          <a:lstStyle/>
          <a:p>
            <a:r>
              <a:rPr lang="es-CO" sz="3200" b="1" dirty="0">
                <a:solidFill>
                  <a:srgbClr val="00B0F0"/>
                </a:solidFill>
                <a:latin typeface="Arial" panose="020B0604020202020204" pitchFamily="34" charset="0"/>
                <a:cs typeface="Arial" panose="020B0604020202020204" pitchFamily="34" charset="0"/>
              </a:rPr>
              <a:t>Manchas de Koplik</a:t>
            </a:r>
          </a:p>
        </p:txBody>
      </p:sp>
      <p:sp>
        <p:nvSpPr>
          <p:cNvPr id="12" name="CuadroTexto 11">
            <a:extLst>
              <a:ext uri="{FF2B5EF4-FFF2-40B4-BE49-F238E27FC236}">
                <a16:creationId xmlns:a16="http://schemas.microsoft.com/office/drawing/2014/main" id="{10C454C5-F97E-2448-F366-5DB3C5B62EC2}"/>
              </a:ext>
            </a:extLst>
          </p:cNvPr>
          <p:cNvSpPr txBox="1"/>
          <p:nvPr/>
        </p:nvSpPr>
        <p:spPr>
          <a:xfrm>
            <a:off x="275021" y="1989607"/>
            <a:ext cx="5621282" cy="3477875"/>
          </a:xfrm>
          <a:prstGeom prst="rect">
            <a:avLst/>
          </a:prstGeom>
          <a:noFill/>
        </p:spPr>
        <p:txBody>
          <a:bodyPr wrap="square">
            <a:spAutoFit/>
          </a:bodyPr>
          <a:lstStyle/>
          <a:p>
            <a:pPr marL="285750" indent="-285750" algn="just">
              <a:buFont typeface="Wingdings" panose="05000000000000000000" pitchFamily="2" charset="2"/>
              <a:buChar char="§"/>
            </a:pPr>
            <a:r>
              <a:rPr lang="es-CO" sz="2000" dirty="0"/>
              <a:t>A partir del segundo día desde la aparición de los primeros síntomas, se pueden observar manchas de Koplik en la mucosa bucal. </a:t>
            </a:r>
          </a:p>
          <a:p>
            <a:pPr algn="just"/>
            <a:endParaRPr lang="es-CO" sz="2000" dirty="0"/>
          </a:p>
          <a:p>
            <a:pPr marL="285750" indent="-285750" algn="just">
              <a:buFont typeface="Wingdings" panose="05000000000000000000" pitchFamily="2" charset="2"/>
              <a:buChar char="§"/>
            </a:pPr>
            <a:r>
              <a:rPr lang="es-CO" sz="2000" dirty="0"/>
              <a:t>Estas manchas se ven como puntos blancos algo abultados (2 a 3 mm de diámetro) sobre una base eritematosa. </a:t>
            </a:r>
          </a:p>
          <a:p>
            <a:pPr marL="285750" indent="-285750" algn="just">
              <a:buFont typeface="Wingdings" panose="05000000000000000000" pitchFamily="2" charset="2"/>
              <a:buChar char="§"/>
            </a:pPr>
            <a:endParaRPr lang="es-CO" sz="2000" dirty="0"/>
          </a:p>
          <a:p>
            <a:pPr marL="285750" indent="-285750" algn="just">
              <a:buFont typeface="Wingdings" panose="05000000000000000000" pitchFamily="2" charset="2"/>
              <a:buChar char="§"/>
            </a:pPr>
            <a:r>
              <a:rPr lang="es-CO" sz="2000" dirty="0"/>
              <a:t>Al principio, aparecen muy pocas lesiones uno o dos días antes del exantema, persisten durante dos o tres días, y desaparecen poco después.</a:t>
            </a:r>
          </a:p>
        </p:txBody>
      </p:sp>
      <p:pic>
        <p:nvPicPr>
          <p:cNvPr id="16" name="Imagen 15">
            <a:extLst>
              <a:ext uri="{FF2B5EF4-FFF2-40B4-BE49-F238E27FC236}">
                <a16:creationId xmlns:a16="http://schemas.microsoft.com/office/drawing/2014/main" id="{3376C5DC-4C97-7B1E-0C79-40189B72077F}"/>
              </a:ext>
            </a:extLst>
          </p:cNvPr>
          <p:cNvPicPr>
            <a:picLocks noChangeAspect="1"/>
          </p:cNvPicPr>
          <p:nvPr/>
        </p:nvPicPr>
        <p:blipFill>
          <a:blip r:embed="rId3"/>
          <a:stretch>
            <a:fillRect/>
          </a:stretch>
        </p:blipFill>
        <p:spPr>
          <a:xfrm>
            <a:off x="6479628" y="2736453"/>
            <a:ext cx="5260308" cy="2821518"/>
          </a:xfrm>
          <a:prstGeom prst="rect">
            <a:avLst/>
          </a:prstGeom>
        </p:spPr>
      </p:pic>
      <p:sp>
        <p:nvSpPr>
          <p:cNvPr id="2" name="CuadroTexto 1">
            <a:extLst>
              <a:ext uri="{FF2B5EF4-FFF2-40B4-BE49-F238E27FC236}">
                <a16:creationId xmlns:a16="http://schemas.microsoft.com/office/drawing/2014/main" id="{3DCC0DDC-95C6-8EB0-C708-B8A95F6BBD3C}"/>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8" name="Imagen 7">
            <a:extLst>
              <a:ext uri="{FF2B5EF4-FFF2-40B4-BE49-F238E27FC236}">
                <a16:creationId xmlns:a16="http://schemas.microsoft.com/office/drawing/2014/main" id="{505E7046-E4DC-C72B-BBCE-A87805AF65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1" name="Imagen 10">
            <a:extLst>
              <a:ext uri="{FF2B5EF4-FFF2-40B4-BE49-F238E27FC236}">
                <a16:creationId xmlns:a16="http://schemas.microsoft.com/office/drawing/2014/main" id="{3A68B6FA-1767-CD14-DD0F-0E646089E4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 y="-41629"/>
            <a:ext cx="12072078" cy="805634"/>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1593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11FE3-6B91-BADD-7BCF-99473952490C}"/>
              </a:ext>
            </a:extLst>
          </p:cNvPr>
          <p:cNvSpPr>
            <a:spLocks noGrp="1"/>
          </p:cNvSpPr>
          <p:nvPr>
            <p:ph type="ctrTitle"/>
          </p:nvPr>
        </p:nvSpPr>
        <p:spPr>
          <a:xfrm>
            <a:off x="1262743" y="-1165941"/>
            <a:ext cx="9144000" cy="2387600"/>
          </a:xfrm>
        </p:spPr>
        <p:txBody>
          <a:bodyPr>
            <a:normAutofit/>
          </a:bodyPr>
          <a:lstStyle/>
          <a:p>
            <a:r>
              <a:rPr lang="es-CO" sz="2800" b="1" dirty="0">
                <a:solidFill>
                  <a:srgbClr val="00B0F0"/>
                </a:solidFill>
                <a:latin typeface="Arial" panose="020B0604020202020204" pitchFamily="34" charset="0"/>
                <a:cs typeface="Arial" panose="020B0604020202020204" pitchFamily="34" charset="0"/>
              </a:rPr>
              <a:t>Exantema maculopapular</a:t>
            </a:r>
          </a:p>
        </p:txBody>
      </p:sp>
      <p:pic>
        <p:nvPicPr>
          <p:cNvPr id="5" name="Imagen 4">
            <a:extLst>
              <a:ext uri="{FF2B5EF4-FFF2-40B4-BE49-F238E27FC236}">
                <a16:creationId xmlns:a16="http://schemas.microsoft.com/office/drawing/2014/main" id="{1E51F288-F84E-A2D1-EBBB-057C42A64C7D}"/>
              </a:ext>
            </a:extLst>
          </p:cNvPr>
          <p:cNvPicPr>
            <a:picLocks noChangeAspect="1"/>
          </p:cNvPicPr>
          <p:nvPr/>
        </p:nvPicPr>
        <p:blipFill>
          <a:blip r:embed="rId3"/>
          <a:stretch>
            <a:fillRect/>
          </a:stretch>
        </p:blipFill>
        <p:spPr>
          <a:xfrm>
            <a:off x="593835" y="5020929"/>
            <a:ext cx="5833242" cy="1460744"/>
          </a:xfrm>
          <a:prstGeom prst="rect">
            <a:avLst/>
          </a:prstGeom>
        </p:spPr>
      </p:pic>
      <p:sp>
        <p:nvSpPr>
          <p:cNvPr id="7" name="CuadroTexto 6">
            <a:extLst>
              <a:ext uri="{FF2B5EF4-FFF2-40B4-BE49-F238E27FC236}">
                <a16:creationId xmlns:a16="http://schemas.microsoft.com/office/drawing/2014/main" id="{21971825-88CD-82EB-EFB5-63CD4E615B3F}"/>
              </a:ext>
            </a:extLst>
          </p:cNvPr>
          <p:cNvSpPr txBox="1"/>
          <p:nvPr/>
        </p:nvSpPr>
        <p:spPr>
          <a:xfrm>
            <a:off x="6679325" y="1462044"/>
            <a:ext cx="5010805" cy="4708981"/>
          </a:xfrm>
          <a:prstGeom prst="rect">
            <a:avLst/>
          </a:prstGeom>
          <a:noFill/>
        </p:spPr>
        <p:txBody>
          <a:bodyPr wrap="square">
            <a:spAutoFit/>
          </a:bodyPr>
          <a:lstStyle/>
          <a:p>
            <a:pPr marL="285750" indent="-285750" algn="just">
              <a:buFont typeface="Wingdings" panose="05000000000000000000" pitchFamily="2" charset="2"/>
              <a:buChar char="§"/>
            </a:pPr>
            <a:r>
              <a:rPr lang="es-CO" sz="2000" dirty="0"/>
              <a:t>De 2 a 4 días después del inicio de los síntomas prodrómicos, aparece en la cabeza (cara, orejas, cuello)un exantema maculopapular, que se caracteriza por grandes áreas de manchas rojas.</a:t>
            </a:r>
          </a:p>
          <a:p>
            <a:pPr algn="just"/>
            <a:endParaRPr lang="es-CO" sz="2000" dirty="0"/>
          </a:p>
          <a:p>
            <a:pPr marL="285750" indent="-285750" algn="just">
              <a:buFont typeface="Wingdings" panose="05000000000000000000" pitchFamily="2" charset="2"/>
              <a:buChar char="§"/>
            </a:pPr>
            <a:r>
              <a:rPr lang="es-CO" sz="2000" dirty="0"/>
              <a:t>Simultáneamente se presenta fiebre alta. </a:t>
            </a:r>
          </a:p>
          <a:p>
            <a:pPr algn="just"/>
            <a:endParaRPr lang="es-CO" sz="2000" dirty="0"/>
          </a:p>
          <a:p>
            <a:pPr marL="285750" indent="-285750" algn="just">
              <a:buFont typeface="Wingdings" panose="05000000000000000000" pitchFamily="2" charset="2"/>
              <a:buChar char="§"/>
            </a:pPr>
            <a:r>
              <a:rPr lang="es-CO" sz="2000" dirty="0"/>
              <a:t>El exantema alcanza su máxima intensidad 2 o 3 días desde su aparición y se extiende desde la cabeza al tronco y extremidades.</a:t>
            </a:r>
          </a:p>
          <a:p>
            <a:pPr marL="285750" indent="-285750" algn="just">
              <a:buFont typeface="Wingdings" panose="05000000000000000000" pitchFamily="2" charset="2"/>
              <a:buChar char="§"/>
            </a:pPr>
            <a:endParaRPr lang="es-CO" sz="2000" dirty="0"/>
          </a:p>
          <a:p>
            <a:pPr marL="285750" indent="-285750" algn="just">
              <a:buFont typeface="Wingdings" panose="05000000000000000000" pitchFamily="2" charset="2"/>
              <a:buChar char="§"/>
            </a:pPr>
            <a:r>
              <a:rPr lang="es-CO" sz="2000" dirty="0"/>
              <a:t>Este síntoma persiste de 3 a 7 días y luego se desvanece (puede producir una descamación fina).</a:t>
            </a:r>
          </a:p>
        </p:txBody>
      </p:sp>
      <p:pic>
        <p:nvPicPr>
          <p:cNvPr id="11" name="Imagen 10">
            <a:extLst>
              <a:ext uri="{FF2B5EF4-FFF2-40B4-BE49-F238E27FC236}">
                <a16:creationId xmlns:a16="http://schemas.microsoft.com/office/drawing/2014/main" id="{59DC1F39-4E8F-F571-0F8D-797EB98EA0BF}"/>
              </a:ext>
            </a:extLst>
          </p:cNvPr>
          <p:cNvPicPr>
            <a:picLocks noChangeAspect="1"/>
          </p:cNvPicPr>
          <p:nvPr/>
        </p:nvPicPr>
        <p:blipFill rotWithShape="1">
          <a:blip r:embed="rId4"/>
          <a:srcRect l="2678" r="2828"/>
          <a:stretch/>
        </p:blipFill>
        <p:spPr>
          <a:xfrm>
            <a:off x="964325" y="1598125"/>
            <a:ext cx="5131676" cy="3265148"/>
          </a:xfrm>
          <a:prstGeom prst="rect">
            <a:avLst/>
          </a:prstGeom>
        </p:spPr>
      </p:pic>
      <p:sp>
        <p:nvSpPr>
          <p:cNvPr id="3" name="CuadroTexto 2">
            <a:extLst>
              <a:ext uri="{FF2B5EF4-FFF2-40B4-BE49-F238E27FC236}">
                <a16:creationId xmlns:a16="http://schemas.microsoft.com/office/drawing/2014/main" id="{33C1EBB0-ADFD-FCCE-34CE-3C347A97E779}"/>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12" name="Imagen 11">
            <a:extLst>
              <a:ext uri="{FF2B5EF4-FFF2-40B4-BE49-F238E27FC236}">
                <a16:creationId xmlns:a16="http://schemas.microsoft.com/office/drawing/2014/main" id="{88850BA6-AC86-545C-CA19-905455D137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3" name="Imagen 12">
            <a:extLst>
              <a:ext uri="{FF2B5EF4-FFF2-40B4-BE49-F238E27FC236}">
                <a16:creationId xmlns:a16="http://schemas.microsoft.com/office/drawing/2014/main" id="{7860829C-6D44-3865-2B54-421A6718F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9" y="30291"/>
            <a:ext cx="12072078" cy="805634"/>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7811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D2F300F-6351-C2C2-8A1E-5191C1918DE3}"/>
              </a:ext>
            </a:extLst>
          </p:cNvPr>
          <p:cNvPicPr>
            <a:picLocks noChangeAspect="1"/>
          </p:cNvPicPr>
          <p:nvPr/>
        </p:nvPicPr>
        <p:blipFill>
          <a:blip r:embed="rId2"/>
          <a:stretch>
            <a:fillRect/>
          </a:stretch>
        </p:blipFill>
        <p:spPr>
          <a:xfrm>
            <a:off x="916471" y="1332157"/>
            <a:ext cx="10022498" cy="4816395"/>
          </a:xfrm>
          <a:prstGeom prst="rect">
            <a:avLst/>
          </a:prstGeom>
        </p:spPr>
      </p:pic>
      <p:sp>
        <p:nvSpPr>
          <p:cNvPr id="8" name="Título 1">
            <a:extLst>
              <a:ext uri="{FF2B5EF4-FFF2-40B4-BE49-F238E27FC236}">
                <a16:creationId xmlns:a16="http://schemas.microsoft.com/office/drawing/2014/main" id="{1F06F7C0-AC96-EC8F-7910-D5B7EB625F1A}"/>
              </a:ext>
            </a:extLst>
          </p:cNvPr>
          <p:cNvSpPr>
            <a:spLocks noGrp="1"/>
          </p:cNvSpPr>
          <p:nvPr>
            <p:ph type="ctrTitle"/>
          </p:nvPr>
        </p:nvSpPr>
        <p:spPr>
          <a:xfrm>
            <a:off x="1699658" y="-1305415"/>
            <a:ext cx="9144000" cy="2387600"/>
          </a:xfrm>
        </p:spPr>
        <p:txBody>
          <a:bodyPr>
            <a:normAutofit/>
          </a:bodyPr>
          <a:lstStyle/>
          <a:p>
            <a:r>
              <a:rPr lang="es-CO" sz="2400" b="1" dirty="0">
                <a:solidFill>
                  <a:srgbClr val="00B0F0"/>
                </a:solidFill>
                <a:latin typeface="Arial" panose="020B0604020202020204" pitchFamily="34" charset="0"/>
                <a:cs typeface="Arial" panose="020B0604020202020204" pitchFamily="34" charset="0"/>
              </a:rPr>
              <a:t>Comparación de las características clínicas y epidemiológicas del sarampión y su diagnóstico diferencial</a:t>
            </a:r>
          </a:p>
        </p:txBody>
      </p:sp>
      <p:sp>
        <p:nvSpPr>
          <p:cNvPr id="2" name="CuadroTexto 1">
            <a:extLst>
              <a:ext uri="{FF2B5EF4-FFF2-40B4-BE49-F238E27FC236}">
                <a16:creationId xmlns:a16="http://schemas.microsoft.com/office/drawing/2014/main" id="{7B55F232-AB45-F97C-1628-17D2CBD6B67A}"/>
              </a:ext>
            </a:extLst>
          </p:cNvPr>
          <p:cNvSpPr txBox="1"/>
          <p:nvPr/>
        </p:nvSpPr>
        <p:spPr>
          <a:xfrm>
            <a:off x="0" y="6521105"/>
            <a:ext cx="8982404" cy="369332"/>
          </a:xfrm>
          <a:prstGeom prst="rect">
            <a:avLst/>
          </a:prstGeom>
          <a:noFill/>
        </p:spPr>
        <p:txBody>
          <a:bodyPr wrap="square">
            <a:spAutoFit/>
          </a:bodyPr>
          <a:lstStyle/>
          <a:p>
            <a:r>
              <a:rPr lang="es-ES" sz="900" dirty="0">
                <a:solidFill>
                  <a:schemeClr val="bg1"/>
                </a:solidFill>
              </a:rPr>
              <a:t>Fuente:  Tomado y adaptado del C</a:t>
            </a:r>
            <a:r>
              <a:rPr lang="es-ES" sz="900" i="0" dirty="0">
                <a:solidFill>
                  <a:schemeClr val="bg1"/>
                </a:solidFill>
                <a:effectLst/>
                <a:latin typeface="Calibri" panose="020F0502020204030204" pitchFamily="34" charset="0"/>
              </a:rPr>
              <a:t>ampus virtual de salud pública de OPS/OMS denominado Brote de sarampión en la era de </a:t>
            </a:r>
          </a:p>
          <a:p>
            <a:r>
              <a:rPr lang="es-ES" sz="900" i="0" dirty="0" err="1">
                <a:solidFill>
                  <a:schemeClr val="bg1"/>
                </a:solidFill>
                <a:effectLst/>
                <a:latin typeface="Calibri" panose="020F0502020204030204" pitchFamily="34" charset="0"/>
              </a:rPr>
              <a:t>poseliminación</a:t>
            </a:r>
            <a:r>
              <a:rPr lang="es-ES" sz="900" i="0" dirty="0">
                <a:solidFill>
                  <a:schemeClr val="bg1"/>
                </a:solidFill>
                <a:effectLst/>
                <a:latin typeface="Calibri" panose="020F0502020204030204" pitchFamily="34" charset="0"/>
              </a:rPr>
              <a:t>:  Estudio de caso</a:t>
            </a:r>
            <a:endParaRPr lang="es-CO" sz="900" dirty="0">
              <a:solidFill>
                <a:schemeClr val="bg1"/>
              </a:solidFill>
            </a:endParaRPr>
          </a:p>
        </p:txBody>
      </p:sp>
      <p:pic>
        <p:nvPicPr>
          <p:cNvPr id="10" name="Imagen 9">
            <a:extLst>
              <a:ext uri="{FF2B5EF4-FFF2-40B4-BE49-F238E27FC236}">
                <a16:creationId xmlns:a16="http://schemas.microsoft.com/office/drawing/2014/main" id="{4D55986B-B977-5197-821E-4AB1CC4B5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95742" y="6084870"/>
            <a:ext cx="975875" cy="576758"/>
          </a:xfrm>
          <a:prstGeom prst="rect">
            <a:avLst/>
          </a:prstGeom>
        </p:spPr>
      </p:pic>
      <p:pic>
        <p:nvPicPr>
          <p:cNvPr id="11" name="Imagen 10">
            <a:extLst>
              <a:ext uri="{FF2B5EF4-FFF2-40B4-BE49-F238E27FC236}">
                <a16:creationId xmlns:a16="http://schemas.microsoft.com/office/drawing/2014/main" id="{AFABFCDA-CEDE-A5F6-308E-CA9FF6086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7" y="6894338"/>
            <a:ext cx="12188952" cy="70886"/>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 y="-4929"/>
            <a:ext cx="12072078" cy="591300"/>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10662"/>
            <a:ext cx="12192000" cy="354561"/>
          </a:xfrm>
          <a:prstGeom prst="rect">
            <a:avLst/>
          </a:prstGeom>
        </p:spPr>
      </p:pic>
    </p:spTree>
    <p:extLst>
      <p:ext uri="{BB962C8B-B14F-4D97-AF65-F5344CB8AC3E}">
        <p14:creationId xmlns:p14="http://schemas.microsoft.com/office/powerpoint/2010/main" val="42356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ivel_x0020_de_x0020_Proceso xmlns="c55f4233-694a-42b1-bd72-cc55cefea4b3">Estratégicos</Nivel_x0020_de_x0020_Proceso>
    <Grupo_x0020_o_x0020_Dependencia xmlns="c55f4233-694a-42b1-bd72-cc55cefea4b3" xsi:nil="true"/>
    <Ratings xmlns="http://schemas.microsoft.com/sharepoint/v3" xsi:nil="true"/>
    <LikesCount xmlns="http://schemas.microsoft.com/sharepoint/v3" xsi:nil="true"/>
    <C_x00f3_digo xmlns="c55f4233-694a-42b1-bd72-cc55cefea4b3" xsi:nil="true"/>
    <Clasificaci_x00f3_n_x0020_de_x0020_Documento xmlns="c55f4233-694a-42b1-bd72-cc55cefea4b3">Transversales</Clasificaci_x00f3_n_x0020_de_x0020_Documento>
    <LikedBy xmlns="http://schemas.microsoft.com/sharepoint/v3">
      <UserInfo>
        <DisplayName/>
        <AccountId xsi:nil="true"/>
        <AccountType/>
      </UserInfo>
    </LikedBy>
    <Proceso xmlns="c55f4233-694a-42b1-bd72-cc55cefea4b3">D03 – Comunicación Institucional</Proceso>
    <RatedBy xmlns="http://schemas.microsoft.com/sharepoint/v3">
      <UserInfo>
        <DisplayName/>
        <AccountId xsi:nil="true"/>
        <AccountType/>
      </UserInfo>
    </RatedBy>
    <Bloque xmlns="c55f4233-694a-42b1-bd72-cc55cefea4b3" xsi:nil="true"/>
    <Tipo_x0020_de_x0020_Documento xmlns="c55f4233-694a-42b1-bd72-cc55cefea4b3">Plantilla</Tipo_x0020_de_x0020_Documento>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F6B9ECF0223A2846BE5B0D1FEF5C8D7B" ma:contentTypeVersion="15" ma:contentTypeDescription="Crear nuevo documento." ma:contentTypeScope="" ma:versionID="8034869cb59d31cac9138aeab0d43d16">
  <xsd:schema xmlns:xsd="http://www.w3.org/2001/XMLSchema" xmlns:xs="http://www.w3.org/2001/XMLSchema" xmlns:p="http://schemas.microsoft.com/office/2006/metadata/properties" xmlns:ns1="c55f4233-694a-42b1-bd72-cc55cefea4b3" xmlns:ns2="http://schemas.microsoft.com/sharepoint/v3" xmlns:ns3="3bfbf733-a6c3-488d-a481-abc1b690c7db" xmlns:ns4="dc5999f7-1524-496f-baca-999f8631e659" targetNamespace="http://schemas.microsoft.com/office/2006/metadata/properties" ma:root="true" ma:fieldsID="e98a2816a05273538d2de02ab9b974e0" ns1:_="" ns2:_="" ns3:_="" ns4:_="">
    <xsd:import namespace="c55f4233-694a-42b1-bd72-cc55cefea4b3"/>
    <xsd:import namespace="http://schemas.microsoft.com/sharepoint/v3"/>
    <xsd:import namespace="3bfbf733-a6c3-488d-a481-abc1b690c7db"/>
    <xsd:import namespace="dc5999f7-1524-496f-baca-999f8631e659"/>
    <xsd:element name="properties">
      <xsd:complexType>
        <xsd:sequence>
          <xsd:element name="documentManagement">
            <xsd:complexType>
              <xsd:all>
                <xsd:element ref="ns1:Nivel_x0020_de_x0020_Proceso" minOccurs="0"/>
                <xsd:element ref="ns1:Proceso"/>
                <xsd:element ref="ns1:Tipo_x0020_de_x0020_Documento" minOccurs="0"/>
                <xsd:element ref="ns1:Clasificaci_x00f3_n_x0020_de_x0020_Documento" minOccurs="0"/>
                <xsd:element ref="ns1:C_x00f3_digo" minOccurs="0"/>
                <xsd:element ref="ns1:Bloque" minOccurs="0"/>
                <xsd:element ref="ns1:Grupo_x0020_o_x0020_Dependencia" minOccurs="0"/>
                <xsd:element ref="ns3:_dlc_DocIdUrl" minOccurs="0"/>
                <xsd:element ref="ns3:_dlc_DocIdPersistId" minOccurs="0"/>
                <xsd:element ref="ns3:_dlc_DocId" minOccurs="0"/>
                <xsd:element ref="ns2:AverageRating" minOccurs="0"/>
                <xsd:element ref="ns2:RatingCount" minOccurs="0"/>
                <xsd:element ref="ns2:RatedBy" minOccurs="0"/>
                <xsd:element ref="ns2:Ratings" minOccurs="0"/>
                <xsd:element ref="ns2:LikesCount" minOccurs="0"/>
                <xsd:element ref="ns2:LikedBy"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4233-694a-42b1-bd72-cc55cefea4b3" elementFormDefault="qualified">
    <xsd:import namespace="http://schemas.microsoft.com/office/2006/documentManagement/types"/>
    <xsd:import namespace="http://schemas.microsoft.com/office/infopath/2007/PartnerControls"/>
    <xsd:element name="Nivel_x0020_de_x0020_Proceso" ma:index="0" nillable="true" ma:displayName="Nivel de Proceso" ma:format="Dropdown" ma:internalName="Nivel_x0020_de_x0020_Proceso">
      <xsd:simpleType>
        <xsd:restriction base="dms:Choice">
          <xsd:enumeration value="Estratégicos"/>
          <xsd:enumeration value="Apoyo"/>
          <xsd:enumeration value="Misionales"/>
          <xsd:enumeration value="Control Institucional"/>
        </xsd:restriction>
      </xsd:simpleType>
    </xsd:element>
    <xsd:element name="Proceso" ma:index="1" ma:displayName="Proceso" ma:format="Dropdown" ma:internalName="Proceso">
      <xsd:simpleType>
        <xsd:restriction base="dms:Choice">
          <xsd:enumeration value="A01 – Gestión Humana"/>
          <xsd:enumeration value="A02 – Adquisición de Bienes y Servicios"/>
          <xsd:enumeration value="A03 – Gestión Documental"/>
          <xsd:enumeration value="A04 - Equipos de Laboratorio"/>
          <xsd:enumeration value="A05 – Gestión Ambiental"/>
          <xsd:enumeration value="A07 – Gestión Jurídica"/>
          <xsd:enumeration value="A08 – Atención al Ciudadano"/>
          <xsd:enumeration value="A09 – Gestión Financiera"/>
          <xsd:enumeration value="A10 Recursos Físicos"/>
          <xsd:enumeration value="D01 – Planeación Institucional"/>
          <xsd:enumeration value="D02 – Gestión de Calidad"/>
          <xsd:enumeration value="D03 – Comunicación Institucional"/>
          <xsd:enumeration value="D04 – Tecnologías de Información y Comunicación"/>
          <xsd:enumeration value="E01 – Control Institucional"/>
          <xsd:enumeration value="R01 – Redes en Salud Pública"/>
          <xsd:enumeration value="R02 – Vigilancia y Análisis del Riesgo en Salud Pública"/>
          <xsd:enumeration value="R03 – Investigación en Salud Pública"/>
          <xsd:enumeration value="R04 – Producción"/>
          <xsd:enumeration value="R05 – Observatorio Nacional de Salud"/>
        </xsd:restriction>
      </xsd:simpleType>
    </xsd:element>
    <xsd:element name="Tipo_x0020_de_x0020_Documento" ma:index="3" nillable="true" ma:displayName="Tipo de Documento" ma:format="Dropdown" ma:internalName="Tipo_x0020_de_x0020_Documento">
      <xsd:simpleType>
        <xsd:restriction base="dms:Choice">
          <xsd:enumeration value="Caracterización"/>
          <xsd:enumeration value="Formatos"/>
          <xsd:enumeration value="Instructivos"/>
          <xsd:enumeration value="Manuales"/>
          <xsd:enumeration value="Métodos de ensayo"/>
          <xsd:enumeration value="Plantilla"/>
          <xsd:enumeration value="Plantillas"/>
          <xsd:enumeration value="Procedimientos"/>
        </xsd:restriction>
      </xsd:simpleType>
    </xsd:element>
    <xsd:element name="Clasificaci_x00f3_n_x0020_de_x0020_Documento" ma:index="4" nillable="true" ma:displayName="Clasificación de Documento" ma:format="Dropdown" ma:internalName="Clasificaci_x00f3_n_x0020_de_x0020_Documento">
      <xsd:simpleType>
        <xsd:restriction base="dms:Choice">
          <xsd:enumeration value="Específicos"/>
          <xsd:enumeration value="Transversales"/>
        </xsd:restriction>
      </xsd:simpleType>
    </xsd:element>
    <xsd:element name="C_x00f3_digo" ma:index="5" nillable="true" ma:displayName="Nombre." ma:internalName="C_x00f3_digo">
      <xsd:simpleType>
        <xsd:restriction base="dms:Text">
          <xsd:maxLength value="255"/>
        </xsd:restriction>
      </xsd:simpleType>
    </xsd:element>
    <xsd:element name="Bloque" ma:index="6" nillable="true" ma:displayName="Bloque" ma:internalName="Bloque">
      <xsd:simpleType>
        <xsd:restriction base="dms:Text">
          <xsd:maxLength value="255"/>
        </xsd:restriction>
      </xsd:simpleType>
    </xsd:element>
    <xsd:element name="Grupo_x0020_o_x0020_Dependencia" ma:index="7" nillable="true" ma:displayName="Grupo o Dependencia" ma:internalName="Grupo_x0020_o_x0020_Dependenci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Clasificación (0-5)" ma:decimals="2" ma:description="Valor promedio de todas las clasificaciones que se han enviado" ma:internalName="AverageRating" ma:readOnly="true">
      <xsd:simpleType>
        <xsd:restriction base="dms:Number"/>
      </xsd:simpleType>
    </xsd:element>
    <xsd:element name="RatingCount" ma:index="19" nillable="true" ma:displayName="Número de clasificaciones" ma:decimals="0" ma:description="Número de clasificaciones enviado" ma:internalName="RatingCount" ma:readOnly="true">
      <xsd:simpleType>
        <xsd:restriction base="dms:Number"/>
      </xsd:simpleType>
    </xsd:element>
    <xsd:element name="RatedBy" ma:index="20"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1" nillable="true" ma:displayName="Valoraciones de usuario" ma:description="Valoraciones de usuario para el elemento" ma:hidden="true" ma:internalName="Ratings">
      <xsd:simpleType>
        <xsd:restriction base="dms:Note"/>
      </xsd:simpleType>
    </xsd:element>
    <xsd:element name="LikesCount" ma:index="22" nillable="true" ma:displayName="Número de Me gusta" ma:internalName="LikesCount">
      <xsd:simpleType>
        <xsd:restriction base="dms:Unknown"/>
      </xsd:simpleType>
    </xsd:element>
    <xsd:element name="LikedBy" ma:index="23"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dlc_DocId" ma:index="15"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5999f7-1524-496f-baca-999f8631e659" elementFormDefault="qualified">
    <xsd:import namespace="http://schemas.microsoft.com/office/2006/documentManagement/types"/>
    <xsd:import namespace="http://schemas.microsoft.com/office/infopath/2007/PartnerControls"/>
    <xsd:element name="SharedWithUsers" ma:index="2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ipo de contenido"/>
        <xsd:element ref="dc:title" minOccurs="0" maxOccurs="1" ma:index="8"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5DDBC-F6EB-487A-8463-DEE413B75214}">
  <ds:schemaRefs>
    <ds:schemaRef ds:uri="http://schemas.microsoft.com/sharepoint/v3/contenttype/forms"/>
  </ds:schemaRefs>
</ds:datastoreItem>
</file>

<file path=customXml/itemProps2.xml><?xml version="1.0" encoding="utf-8"?>
<ds:datastoreItem xmlns:ds="http://schemas.openxmlformats.org/officeDocument/2006/customXml" ds:itemID="{C73E2489-944F-493B-B8C7-23B62C04C89B}">
  <ds:schemaRefs>
    <ds:schemaRef ds:uri="http://schemas.microsoft.com/office/2006/documentManagement/types"/>
    <ds:schemaRef ds:uri="http://schemas.microsoft.com/sharepoint/v3"/>
    <ds:schemaRef ds:uri="http://schemas.microsoft.com/office/2006/metadata/properties"/>
    <ds:schemaRef ds:uri="http://purl.org/dc/elements/1.1/"/>
    <ds:schemaRef ds:uri="http://www.w3.org/XML/1998/namespace"/>
    <ds:schemaRef ds:uri="c55f4233-694a-42b1-bd72-cc55cefea4b3"/>
    <ds:schemaRef ds:uri="dc5999f7-1524-496f-baca-999f8631e659"/>
    <ds:schemaRef ds:uri="http://purl.org/dc/terms/"/>
    <ds:schemaRef ds:uri="http://schemas.microsoft.com/office/infopath/2007/PartnerControls"/>
    <ds:schemaRef ds:uri="http://schemas.openxmlformats.org/package/2006/metadata/core-properties"/>
    <ds:schemaRef ds:uri="3bfbf733-a6c3-488d-a481-abc1b690c7db"/>
    <ds:schemaRef ds:uri="http://purl.org/dc/dcmitype/"/>
  </ds:schemaRefs>
</ds:datastoreItem>
</file>

<file path=customXml/itemProps3.xml><?xml version="1.0" encoding="utf-8"?>
<ds:datastoreItem xmlns:ds="http://schemas.openxmlformats.org/officeDocument/2006/customXml" ds:itemID="{61A45323-2472-45F3-941F-6DB266F1ECEE}">
  <ds:schemaRefs>
    <ds:schemaRef ds:uri="http://schemas.microsoft.com/sharepoint/events"/>
  </ds:schemaRefs>
</ds:datastoreItem>
</file>

<file path=customXml/itemProps4.xml><?xml version="1.0" encoding="utf-8"?>
<ds:datastoreItem xmlns:ds="http://schemas.openxmlformats.org/officeDocument/2006/customXml" ds:itemID="{4C759148-9304-4D56-9BD4-A3ACB09B3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4233-694a-42b1-bd72-cc55cefea4b3"/>
    <ds:schemaRef ds:uri="http://schemas.microsoft.com/sharepoint/v3"/>
    <ds:schemaRef ds:uri="3bfbf733-a6c3-488d-a481-abc1b690c7db"/>
    <ds:schemaRef ds:uri="dc5999f7-1524-496f-baca-999f8631e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9271</TotalTime>
  <Words>3443</Words>
  <Application>Microsoft Office PowerPoint</Application>
  <PresentationFormat>Panorámica</PresentationFormat>
  <Paragraphs>455</Paragraphs>
  <Slides>42</Slides>
  <Notes>17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42</vt:i4>
      </vt:variant>
    </vt:vector>
  </HeadingPairs>
  <TitlesOfParts>
    <vt:vector size="53" baseType="lpstr">
      <vt:lpstr>Arial</vt:lpstr>
      <vt:lpstr>Arial Narrow</vt:lpstr>
      <vt:lpstr>Calibri</vt:lpstr>
      <vt:lpstr>Calibri Light</vt:lpstr>
      <vt:lpstr>Century Gothic</vt:lpstr>
      <vt:lpstr>Fira Sans Extra Condensed SemiBold</vt:lpstr>
      <vt:lpstr>inherit</vt:lpstr>
      <vt:lpstr>Poppins</vt:lpstr>
      <vt:lpstr>Roboto</vt:lpstr>
      <vt:lpstr>Wingdings</vt:lpstr>
      <vt:lpstr>Tema de Office</vt:lpstr>
      <vt:lpstr>Presentación de PowerPoint</vt:lpstr>
      <vt:lpstr>Presentación de PowerPoint</vt:lpstr>
      <vt:lpstr>Presentación de PowerPoint</vt:lpstr>
      <vt:lpstr>Características generales del sarampión</vt:lpstr>
      <vt:lpstr>Síntomas del sarampión</vt:lpstr>
      <vt:lpstr>Síntomas prodrómicos</vt:lpstr>
      <vt:lpstr>Manchas de Koplik</vt:lpstr>
      <vt:lpstr>Exantema maculopapular</vt:lpstr>
      <vt:lpstr>Comparación de las características clínicas y epidemiológicas del sarampión y su diagnóstico diferencial</vt:lpstr>
      <vt:lpstr>Presentación de PowerPoint</vt:lpstr>
      <vt:lpstr>Complicaciones</vt:lpstr>
      <vt:lpstr>Rubéola</vt:lpstr>
      <vt:lpstr>Características generales de la rubéola</vt:lpstr>
      <vt:lpstr>Características generales de la rubéola</vt:lpstr>
      <vt:lpstr>Presentación de PowerPoint</vt:lpstr>
      <vt:lpstr>Presentación de PowerPoint</vt:lpstr>
      <vt:lpstr>Presentación de PowerPoint</vt:lpstr>
      <vt:lpstr>Presentación de PowerPoint</vt:lpstr>
      <vt:lpstr>Presentación de PowerPoint</vt:lpstr>
      <vt:lpstr>Brote</vt:lpstr>
      <vt:lpstr>Presentación de PowerPoint</vt:lpstr>
      <vt:lpstr>Acciones a realizar</vt:lpstr>
      <vt:lpstr>Presentación de PowerPoint</vt:lpstr>
      <vt:lpstr>Periodicidad del reporte</vt:lpstr>
      <vt:lpstr>Presentación de PowerPoint</vt:lpstr>
      <vt:lpstr>Presentación de PowerPoint</vt:lpstr>
      <vt:lpstr>Presentación de PowerPoint</vt:lpstr>
      <vt:lpstr>Tipo de muestra recomendada para diagnóstico por laboratorio, según los días transcurridos desde la aparición del exantema </vt:lpstr>
      <vt:lpstr>Primeros pasos de una investigación epidemiológica exitosa</vt:lpstr>
      <vt:lpstr>Presentación de PowerPoint</vt:lpstr>
      <vt:lpstr>Línea de Tiempo</vt:lpstr>
      <vt:lpstr>Presentación de PowerPoint</vt:lpstr>
      <vt:lpstr>Disco de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Invitación a realizar cursos disponibles: </vt:lpstr>
      <vt:lpstr>Invitación a realizar cursos disponibles: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Rocio Ruiz Beltran</dc:creator>
  <cp:lastModifiedBy>Adriana Ariza Monsalve</cp:lastModifiedBy>
  <cp:revision>410</cp:revision>
  <dcterms:created xsi:type="dcterms:W3CDTF">2022-10-10T12:51:59Z</dcterms:created>
  <dcterms:modified xsi:type="dcterms:W3CDTF">2025-04-23T02:02:46Z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0x010100F6B9ECF0223A2846BE5B0D1FEF5C8D7B</vt:lpwstr>
  </property>
</Properties>
</file>