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8" r:id="rId7"/>
    <p:sldId id="271" r:id="rId8"/>
    <p:sldId id="289" r:id="rId9"/>
    <p:sldId id="280" r:id="rId10"/>
    <p:sldId id="285" r:id="rId11"/>
    <p:sldId id="292" r:id="rId12"/>
    <p:sldId id="290" r:id="rId13"/>
    <p:sldId id="281" r:id="rId14"/>
    <p:sldId id="293" r:id="rId15"/>
    <p:sldId id="294" r:id="rId16"/>
    <p:sldId id="295" r:id="rId17"/>
    <p:sldId id="282" r:id="rId18"/>
    <p:sldId id="286" r:id="rId19"/>
    <p:sldId id="287" r:id="rId20"/>
    <p:sldId id="279" r:id="rId21"/>
    <p:sldId id="296" r:id="rId22"/>
    <p:sldId id="291"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ontM" initials="JM" lastIdx="1" clrIdx="0">
    <p:extLst>
      <p:ext uri="{19B8F6BF-5375-455C-9EA6-DF929625EA0E}">
        <p15:presenceInfo xmlns:p15="http://schemas.microsoft.com/office/powerpoint/2012/main" userId="98f4fefeefa67d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MontM" userId="98f4fefeefa67de6" providerId="LiveId" clId="{0C36816F-7E4D-4608-81BF-DA5380E0B8FD}"/>
    <pc:docChg chg="undo custSel addSld delSld modSld sldOrd addSection delSection">
      <pc:chgData name="Jose MontM" userId="98f4fefeefa67de6" providerId="LiveId" clId="{0C36816F-7E4D-4608-81BF-DA5380E0B8FD}" dt="2025-05-24T00:26:19.806" v="424" actId="113"/>
      <pc:docMkLst>
        <pc:docMk/>
      </pc:docMkLst>
      <pc:sldChg chg="addSp delSp modSp mod setBg addCm">
        <pc:chgData name="Jose MontM" userId="98f4fefeefa67de6" providerId="LiveId" clId="{0C36816F-7E4D-4608-81BF-DA5380E0B8FD}" dt="2025-05-23T19:26:16.719" v="279" actId="313"/>
        <pc:sldMkLst>
          <pc:docMk/>
          <pc:sldMk cId="3499668431" sldId="256"/>
        </pc:sldMkLst>
        <pc:spChg chg="mod">
          <ac:chgData name="Jose MontM" userId="98f4fefeefa67de6" providerId="LiveId" clId="{0C36816F-7E4D-4608-81BF-DA5380E0B8FD}" dt="2025-05-23T16:33:55.464" v="73" actId="255"/>
          <ac:spMkLst>
            <pc:docMk/>
            <pc:sldMk cId="3499668431" sldId="256"/>
            <ac:spMk id="4" creationId="{8C6575F1-D13C-FEF7-FF0E-D53B06E97C5F}"/>
          </ac:spMkLst>
        </pc:spChg>
        <pc:spChg chg="mod">
          <ac:chgData name="Jose MontM" userId="98f4fefeefa67de6" providerId="LiveId" clId="{0C36816F-7E4D-4608-81BF-DA5380E0B8FD}" dt="2025-05-23T19:26:16.719" v="279" actId="313"/>
          <ac:spMkLst>
            <pc:docMk/>
            <pc:sldMk cId="3499668431" sldId="256"/>
            <ac:spMk id="9" creationId="{E355FBC2-32B0-4DF0-1089-8DC6129C3A36}"/>
          </ac:spMkLst>
        </pc:spChg>
        <pc:picChg chg="add del mod">
          <ac:chgData name="Jose MontM" userId="98f4fefeefa67de6" providerId="LiveId" clId="{0C36816F-7E4D-4608-81BF-DA5380E0B8FD}" dt="2025-05-23T16:25:54.777" v="5" actId="478"/>
          <ac:picMkLst>
            <pc:docMk/>
            <pc:sldMk cId="3499668431" sldId="256"/>
            <ac:picMk id="3" creationId="{BA31EF0E-1B9A-438C-9106-688BDA31A903}"/>
          </ac:picMkLst>
        </pc:picChg>
        <pc:picChg chg="add del">
          <ac:chgData name="Jose MontM" userId="98f4fefeefa67de6" providerId="LiveId" clId="{0C36816F-7E4D-4608-81BF-DA5380E0B8FD}" dt="2025-05-23T16:26:39.870" v="7" actId="478"/>
          <ac:picMkLst>
            <pc:docMk/>
            <pc:sldMk cId="3499668431" sldId="256"/>
            <ac:picMk id="6" creationId="{209A4270-8CD8-42E7-8B81-8887B61D7857}"/>
          </ac:picMkLst>
        </pc:picChg>
        <pc:picChg chg="add mod">
          <ac:chgData name="Jose MontM" userId="98f4fefeefa67de6" providerId="LiveId" clId="{0C36816F-7E4D-4608-81BF-DA5380E0B8FD}" dt="2025-05-23T16:28:04.055" v="11" actId="14100"/>
          <ac:picMkLst>
            <pc:docMk/>
            <pc:sldMk cId="3499668431" sldId="256"/>
            <ac:picMk id="7" creationId="{288F9C14-CEC1-439F-AD81-646AC47645A0}"/>
          </ac:picMkLst>
        </pc:picChg>
        <pc:picChg chg="del">
          <ac:chgData name="Jose MontM" userId="98f4fefeefa67de6" providerId="LiveId" clId="{0C36816F-7E4D-4608-81BF-DA5380E0B8FD}" dt="2025-05-23T16:31:04.227" v="12"/>
          <ac:picMkLst>
            <pc:docMk/>
            <pc:sldMk cId="3499668431" sldId="256"/>
            <ac:picMk id="11" creationId="{7050ECB3-B22D-4D94-A9D9-3F86A31A7910}"/>
          </ac:picMkLst>
        </pc:picChg>
      </pc:sldChg>
      <pc:sldChg chg="addSp modSp del mod setBg">
        <pc:chgData name="Jose MontM" userId="98f4fefeefa67de6" providerId="LiveId" clId="{0C36816F-7E4D-4608-81BF-DA5380E0B8FD}" dt="2025-05-23T17:19:39.492" v="133" actId="2696"/>
        <pc:sldMkLst>
          <pc:docMk/>
          <pc:sldMk cId="1344270739" sldId="257"/>
        </pc:sldMkLst>
        <pc:picChg chg="add mod">
          <ac:chgData name="Jose MontM" userId="98f4fefeefa67de6" providerId="LiveId" clId="{0C36816F-7E4D-4608-81BF-DA5380E0B8FD}" dt="2025-05-23T16:36:08.247" v="82" actId="1076"/>
          <ac:picMkLst>
            <pc:docMk/>
            <pc:sldMk cId="1344270739" sldId="257"/>
            <ac:picMk id="2" creationId="{B37B0643-3F13-4CE5-8ADD-0B68C88FBB49}"/>
          </ac:picMkLst>
        </pc:picChg>
      </pc:sldChg>
      <pc:sldChg chg="addSp delSp modSp mod">
        <pc:chgData name="Jose MontM" userId="98f4fefeefa67de6" providerId="LiveId" clId="{0C36816F-7E4D-4608-81BF-DA5380E0B8FD}" dt="2025-05-23T20:58:48.021" v="338" actId="1076"/>
        <pc:sldMkLst>
          <pc:docMk/>
          <pc:sldMk cId="2241161354" sldId="258"/>
        </pc:sldMkLst>
        <pc:spChg chg="mod">
          <ac:chgData name="Jose MontM" userId="98f4fefeefa67de6" providerId="LiveId" clId="{0C36816F-7E4D-4608-81BF-DA5380E0B8FD}" dt="2025-05-23T20:56:02.423" v="330" actId="20577"/>
          <ac:spMkLst>
            <pc:docMk/>
            <pc:sldMk cId="2241161354" sldId="258"/>
            <ac:spMk id="8" creationId="{646ACE26-1E20-92FD-29BF-38767291BEB9}"/>
          </ac:spMkLst>
        </pc:spChg>
        <pc:picChg chg="mod">
          <ac:chgData name="Jose MontM" userId="98f4fefeefa67de6" providerId="LiveId" clId="{0C36816F-7E4D-4608-81BF-DA5380E0B8FD}" dt="2025-05-23T16:32:55.462" v="18" actId="14100"/>
          <ac:picMkLst>
            <pc:docMk/>
            <pc:sldMk cId="2241161354" sldId="258"/>
            <ac:picMk id="4" creationId="{00000000-0000-0000-0000-000000000000}"/>
          </ac:picMkLst>
        </pc:picChg>
        <pc:picChg chg="del mod">
          <ac:chgData name="Jose MontM" userId="98f4fefeefa67de6" providerId="LiveId" clId="{0C36816F-7E4D-4608-81BF-DA5380E0B8FD}" dt="2025-05-23T20:58:33.051" v="331" actId="478"/>
          <ac:picMkLst>
            <pc:docMk/>
            <pc:sldMk cId="2241161354" sldId="258"/>
            <ac:picMk id="5" creationId="{00000000-0000-0000-0000-000000000000}"/>
          </ac:picMkLst>
        </pc:picChg>
        <pc:picChg chg="add mod">
          <ac:chgData name="Jose MontM" userId="98f4fefeefa67de6" providerId="LiveId" clId="{0C36816F-7E4D-4608-81BF-DA5380E0B8FD}" dt="2025-05-23T20:58:48.021" v="338" actId="1076"/>
          <ac:picMkLst>
            <pc:docMk/>
            <pc:sldMk cId="2241161354" sldId="258"/>
            <ac:picMk id="7" creationId="{0F2D841D-B0C2-4C69-8B1F-350E4A16DA09}"/>
          </ac:picMkLst>
        </pc:picChg>
      </pc:sldChg>
      <pc:sldChg chg="addSp delSp modSp mod setBg delAnim modAnim">
        <pc:chgData name="Jose MontM" userId="98f4fefeefa67de6" providerId="LiveId" clId="{0C36816F-7E4D-4608-81BF-DA5380E0B8FD}" dt="2025-05-23T18:09:03.287" v="242" actId="1076"/>
        <pc:sldMkLst>
          <pc:docMk/>
          <pc:sldMk cId="3001953490" sldId="271"/>
        </pc:sldMkLst>
        <pc:spChg chg="mod">
          <ac:chgData name="Jose MontM" userId="98f4fefeefa67de6" providerId="LiveId" clId="{0C36816F-7E4D-4608-81BF-DA5380E0B8FD}" dt="2025-05-23T17:53:25.304" v="235" actId="20577"/>
          <ac:spMkLst>
            <pc:docMk/>
            <pc:sldMk cId="3001953490" sldId="271"/>
            <ac:spMk id="3" creationId="{FCEDAED8-4C46-D689-5BF6-C535DAE26BE2}"/>
          </ac:spMkLst>
        </pc:spChg>
        <pc:picChg chg="add mod">
          <ac:chgData name="Jose MontM" userId="98f4fefeefa67de6" providerId="LiveId" clId="{0C36816F-7E4D-4608-81BF-DA5380E0B8FD}" dt="2025-05-23T16:34:49.794" v="75" actId="1076"/>
          <ac:picMkLst>
            <pc:docMk/>
            <pc:sldMk cId="3001953490" sldId="271"/>
            <ac:picMk id="2" creationId="{5927DBED-4DBD-47E9-8ADB-43A6F1BE2673}"/>
          </ac:picMkLst>
        </pc:picChg>
        <pc:picChg chg="del">
          <ac:chgData name="Jose MontM" userId="98f4fefeefa67de6" providerId="LiveId" clId="{0C36816F-7E4D-4608-81BF-DA5380E0B8FD}" dt="2025-05-23T16:43:46.562" v="127" actId="478"/>
          <ac:picMkLst>
            <pc:docMk/>
            <pc:sldMk cId="3001953490" sldId="271"/>
            <ac:picMk id="4" creationId="{39BE022F-43D2-4BC2-8F9F-4E0B67056BD2}"/>
          </ac:picMkLst>
        </pc:picChg>
        <pc:picChg chg="del">
          <ac:chgData name="Jose MontM" userId="98f4fefeefa67de6" providerId="LiveId" clId="{0C36816F-7E4D-4608-81BF-DA5380E0B8FD}" dt="2025-05-23T16:46:13.871" v="128" actId="478"/>
          <ac:picMkLst>
            <pc:docMk/>
            <pc:sldMk cId="3001953490" sldId="271"/>
            <ac:picMk id="5" creationId="{B38231D4-5623-4ADF-BAB0-DA3DD5671B6E}"/>
          </ac:picMkLst>
        </pc:picChg>
        <pc:picChg chg="del">
          <ac:chgData name="Jose MontM" userId="98f4fefeefa67de6" providerId="LiveId" clId="{0C36816F-7E4D-4608-81BF-DA5380E0B8FD}" dt="2025-05-23T17:44:29.757" v="134" actId="478"/>
          <ac:picMkLst>
            <pc:docMk/>
            <pc:sldMk cId="3001953490" sldId="271"/>
            <ac:picMk id="6" creationId="{0501A129-BC87-4C08-989D-EAEEF0A3BD85}"/>
          </ac:picMkLst>
        </pc:picChg>
        <pc:picChg chg="del">
          <ac:chgData name="Jose MontM" userId="98f4fefeefa67de6" providerId="LiveId" clId="{0C36816F-7E4D-4608-81BF-DA5380E0B8FD}" dt="2025-05-23T17:46:08.054" v="135" actId="478"/>
          <ac:picMkLst>
            <pc:docMk/>
            <pc:sldMk cId="3001953490" sldId="271"/>
            <ac:picMk id="7" creationId="{78E6C7E3-AF0B-41F1-B213-A4DDCD371FA1}"/>
          </ac:picMkLst>
        </pc:picChg>
        <pc:picChg chg="del">
          <ac:chgData name="Jose MontM" userId="98f4fefeefa67de6" providerId="LiveId" clId="{0C36816F-7E4D-4608-81BF-DA5380E0B8FD}" dt="2025-05-23T17:54:18.015" v="236" actId="21"/>
          <ac:picMkLst>
            <pc:docMk/>
            <pc:sldMk cId="3001953490" sldId="271"/>
            <ac:picMk id="9" creationId="{28CC933F-4D92-46B1-8D8D-7A9EE3B3AD4A}"/>
          </ac:picMkLst>
        </pc:picChg>
        <pc:picChg chg="add mod">
          <ac:chgData name="Jose MontM" userId="98f4fefeefa67de6" providerId="LiveId" clId="{0C36816F-7E4D-4608-81BF-DA5380E0B8FD}" dt="2025-05-23T18:08:59.972" v="241" actId="1076"/>
          <ac:picMkLst>
            <pc:docMk/>
            <pc:sldMk cId="3001953490" sldId="271"/>
            <ac:picMk id="10" creationId="{4253E4A5-39F7-4859-BDE6-B9721D14549E}"/>
          </ac:picMkLst>
        </pc:picChg>
        <pc:picChg chg="add mod">
          <ac:chgData name="Jose MontM" userId="98f4fefeefa67de6" providerId="LiveId" clId="{0C36816F-7E4D-4608-81BF-DA5380E0B8FD}" dt="2025-05-23T18:09:03.287" v="242" actId="1076"/>
          <ac:picMkLst>
            <pc:docMk/>
            <pc:sldMk cId="3001953490" sldId="271"/>
            <ac:picMk id="11" creationId="{EE38AC6E-1D12-4C08-9146-21E1B34CB276}"/>
          </ac:picMkLst>
        </pc:picChg>
      </pc:sldChg>
      <pc:sldChg chg="addSp modSp del mod setBg">
        <pc:chgData name="Jose MontM" userId="98f4fefeefa67de6" providerId="LiveId" clId="{0C36816F-7E4D-4608-81BF-DA5380E0B8FD}" dt="2025-05-23T20:50:35.196" v="323" actId="2696"/>
        <pc:sldMkLst>
          <pc:docMk/>
          <pc:sldMk cId="2030291986" sldId="278"/>
        </pc:sldMkLst>
        <pc:picChg chg="add mod">
          <ac:chgData name="Jose MontM" userId="98f4fefeefa67de6" providerId="LiveId" clId="{0C36816F-7E4D-4608-81BF-DA5380E0B8FD}" dt="2025-05-23T16:41:53.165" v="123" actId="1076"/>
          <ac:picMkLst>
            <pc:docMk/>
            <pc:sldMk cId="2030291986" sldId="278"/>
            <ac:picMk id="2" creationId="{050211EE-8D5D-4B4B-AB03-2293D51838B7}"/>
          </ac:picMkLst>
        </pc:picChg>
        <pc:picChg chg="mod modCrop">
          <ac:chgData name="Jose MontM" userId="98f4fefeefa67de6" providerId="LiveId" clId="{0C36816F-7E4D-4608-81BF-DA5380E0B8FD}" dt="2025-05-23T20:50:03.902" v="315" actId="732"/>
          <ac:picMkLst>
            <pc:docMk/>
            <pc:sldMk cId="2030291986" sldId="278"/>
            <ac:picMk id="4" creationId="{58C239C3-1F01-0302-B814-89C8F4E1983C}"/>
          </ac:picMkLst>
        </pc:picChg>
      </pc:sldChg>
      <pc:sldChg chg="addSp delSp modSp mod setBg delAnim modAnim">
        <pc:chgData name="Jose MontM" userId="98f4fefeefa67de6" providerId="LiveId" clId="{0C36816F-7E4D-4608-81BF-DA5380E0B8FD}" dt="2025-05-23T21:47:09.849" v="369" actId="1076"/>
        <pc:sldMkLst>
          <pc:docMk/>
          <pc:sldMk cId="2381534474" sldId="279"/>
        </pc:sldMkLst>
        <pc:picChg chg="add mod">
          <ac:chgData name="Jose MontM" userId="98f4fefeefa67de6" providerId="LiveId" clId="{0C36816F-7E4D-4608-81BF-DA5380E0B8FD}" dt="2025-05-23T16:40:01.226" v="111" actId="14100"/>
          <ac:picMkLst>
            <pc:docMk/>
            <pc:sldMk cId="2381534474" sldId="279"/>
            <ac:picMk id="3" creationId="{F363FA74-96A5-4EFC-B20E-A7B65638BFB5}"/>
          </ac:picMkLst>
        </pc:picChg>
        <pc:picChg chg="add del mod">
          <ac:chgData name="Jose MontM" userId="98f4fefeefa67de6" providerId="LiveId" clId="{0C36816F-7E4D-4608-81BF-DA5380E0B8FD}" dt="2025-05-23T20:02:22.244" v="288" actId="478"/>
          <ac:picMkLst>
            <pc:docMk/>
            <pc:sldMk cId="2381534474" sldId="279"/>
            <ac:picMk id="6" creationId="{68C3CB82-B532-4265-8E56-4642093E573D}"/>
          </ac:picMkLst>
        </pc:picChg>
        <pc:picChg chg="add del mod">
          <ac:chgData name="Jose MontM" userId="98f4fefeefa67de6" providerId="LiveId" clId="{0C36816F-7E4D-4608-81BF-DA5380E0B8FD}" dt="2025-05-23T20:03:12.276" v="290" actId="478"/>
          <ac:picMkLst>
            <pc:docMk/>
            <pc:sldMk cId="2381534474" sldId="279"/>
            <ac:picMk id="7" creationId="{D9112556-92C1-434B-84B3-297ED4E8254E}"/>
          </ac:picMkLst>
        </pc:picChg>
        <pc:picChg chg="add mod">
          <ac:chgData name="Jose MontM" userId="98f4fefeefa67de6" providerId="LiveId" clId="{0C36816F-7E4D-4608-81BF-DA5380E0B8FD}" dt="2025-05-23T21:47:06.331" v="368" actId="1076"/>
          <ac:picMkLst>
            <pc:docMk/>
            <pc:sldMk cId="2381534474" sldId="279"/>
            <ac:picMk id="9" creationId="{0EF92304-AE41-4ACF-953B-CD5D7430CD74}"/>
          </ac:picMkLst>
        </pc:picChg>
        <pc:picChg chg="add mod">
          <ac:chgData name="Jose MontM" userId="98f4fefeefa67de6" providerId="LiveId" clId="{0C36816F-7E4D-4608-81BF-DA5380E0B8FD}" dt="2025-05-23T21:47:09.849" v="369" actId="1076"/>
          <ac:picMkLst>
            <pc:docMk/>
            <pc:sldMk cId="2381534474" sldId="279"/>
            <ac:picMk id="11" creationId="{21F40017-0B3F-4ED9-894C-080F1B7AEC2D}"/>
          </ac:picMkLst>
        </pc:picChg>
      </pc:sldChg>
      <pc:sldChg chg="addSp delSp modSp mod setBg modAnim">
        <pc:chgData name="Jose MontM" userId="98f4fefeefa67de6" providerId="LiveId" clId="{0C36816F-7E4D-4608-81BF-DA5380E0B8FD}" dt="2025-05-23T18:52:32.477" v="250" actId="1076"/>
        <pc:sldMkLst>
          <pc:docMk/>
          <pc:sldMk cId="3557882447" sldId="280"/>
        </pc:sldMkLst>
        <pc:picChg chg="add mod">
          <ac:chgData name="Jose MontM" userId="98f4fefeefa67de6" providerId="LiveId" clId="{0C36816F-7E4D-4608-81BF-DA5380E0B8FD}" dt="2025-05-23T16:36:29.835" v="85" actId="1076"/>
          <ac:picMkLst>
            <pc:docMk/>
            <pc:sldMk cId="3557882447" sldId="280"/>
            <ac:picMk id="3" creationId="{93E66369-7512-40F2-9DF8-A840EC0C95DB}"/>
          </ac:picMkLst>
        </pc:picChg>
        <pc:picChg chg="add mod">
          <ac:chgData name="Jose MontM" userId="98f4fefeefa67de6" providerId="LiveId" clId="{0C36816F-7E4D-4608-81BF-DA5380E0B8FD}" dt="2025-05-23T18:52:02.651" v="245" actId="1076"/>
          <ac:picMkLst>
            <pc:docMk/>
            <pc:sldMk cId="3557882447" sldId="280"/>
            <ac:picMk id="4" creationId="{6B578B5D-CA22-4736-ABDB-D1855CB747E1}"/>
          </ac:picMkLst>
        </pc:picChg>
        <pc:picChg chg="add del mod">
          <ac:chgData name="Jose MontM" userId="98f4fefeefa67de6" providerId="LiveId" clId="{0C36816F-7E4D-4608-81BF-DA5380E0B8FD}" dt="2025-05-23T18:52:23.309" v="248" actId="478"/>
          <ac:picMkLst>
            <pc:docMk/>
            <pc:sldMk cId="3557882447" sldId="280"/>
            <ac:picMk id="5" creationId="{46AFBA08-8A14-453B-9FAA-FCC4A445A048}"/>
          </ac:picMkLst>
        </pc:picChg>
        <pc:picChg chg="add mod">
          <ac:chgData name="Jose MontM" userId="98f4fefeefa67de6" providerId="LiveId" clId="{0C36816F-7E4D-4608-81BF-DA5380E0B8FD}" dt="2025-05-23T18:52:32.477" v="250" actId="1076"/>
          <ac:picMkLst>
            <pc:docMk/>
            <pc:sldMk cId="3557882447" sldId="280"/>
            <ac:picMk id="10" creationId="{B7B6AEA6-D5F2-467E-B616-766E5BF69887}"/>
          </ac:picMkLst>
        </pc:picChg>
      </pc:sldChg>
      <pc:sldChg chg="addSp modSp mod setBg">
        <pc:chgData name="Jose MontM" userId="98f4fefeefa67de6" providerId="LiveId" clId="{0C36816F-7E4D-4608-81BF-DA5380E0B8FD}" dt="2025-05-23T16:38:56.092" v="98" actId="1076"/>
        <pc:sldMkLst>
          <pc:docMk/>
          <pc:sldMk cId="2216339222" sldId="281"/>
        </pc:sldMkLst>
        <pc:picChg chg="add mod">
          <ac:chgData name="Jose MontM" userId="98f4fefeefa67de6" providerId="LiveId" clId="{0C36816F-7E4D-4608-81BF-DA5380E0B8FD}" dt="2025-05-23T16:38:56.092" v="98" actId="1076"/>
          <ac:picMkLst>
            <pc:docMk/>
            <pc:sldMk cId="2216339222" sldId="281"/>
            <ac:picMk id="2" creationId="{9097A8E3-6998-4B0F-9B62-0DA968CED423}"/>
          </ac:picMkLst>
        </pc:picChg>
      </pc:sldChg>
      <pc:sldChg chg="addSp modSp mod ord setBg modAnim">
        <pc:chgData name="Jose MontM" userId="98f4fefeefa67de6" providerId="LiveId" clId="{0C36816F-7E4D-4608-81BF-DA5380E0B8FD}" dt="2025-05-24T00:23:49.194" v="419" actId="1076"/>
        <pc:sldMkLst>
          <pc:docMk/>
          <pc:sldMk cId="3045819199" sldId="282"/>
        </pc:sldMkLst>
        <pc:spChg chg="mod">
          <ac:chgData name="Jose MontM" userId="98f4fefeefa67de6" providerId="LiveId" clId="{0C36816F-7E4D-4608-81BF-DA5380E0B8FD}" dt="2025-05-23T21:43:09.886" v="358" actId="14100"/>
          <ac:spMkLst>
            <pc:docMk/>
            <pc:sldMk cId="3045819199" sldId="282"/>
            <ac:spMk id="9" creationId="{90F8C0D9-52CA-5D90-2D6F-5D2142E207D7}"/>
          </ac:spMkLst>
        </pc:spChg>
        <pc:spChg chg="mod">
          <ac:chgData name="Jose MontM" userId="98f4fefeefa67de6" providerId="LiveId" clId="{0C36816F-7E4D-4608-81BF-DA5380E0B8FD}" dt="2025-05-24T00:23:42.114" v="417" actId="123"/>
          <ac:spMkLst>
            <pc:docMk/>
            <pc:sldMk cId="3045819199" sldId="282"/>
            <ac:spMk id="14" creationId="{8AE0B3D2-507C-49B3-6BEE-E75AA8B239FA}"/>
          </ac:spMkLst>
        </pc:spChg>
        <pc:picChg chg="add mod">
          <ac:chgData name="Jose MontM" userId="98f4fefeefa67de6" providerId="LiveId" clId="{0C36816F-7E4D-4608-81BF-DA5380E0B8FD}" dt="2025-05-23T16:40:19.593" v="114" actId="1076"/>
          <ac:picMkLst>
            <pc:docMk/>
            <pc:sldMk cId="3045819199" sldId="282"/>
            <ac:picMk id="3" creationId="{E311E721-00D8-411B-A0FA-DC88DA5DECD6}"/>
          </ac:picMkLst>
        </pc:picChg>
        <pc:picChg chg="add mod">
          <ac:chgData name="Jose MontM" userId="98f4fefeefa67de6" providerId="LiveId" clId="{0C36816F-7E4D-4608-81BF-DA5380E0B8FD}" dt="2025-05-24T00:23:46.721" v="418" actId="1076"/>
          <ac:picMkLst>
            <pc:docMk/>
            <pc:sldMk cId="3045819199" sldId="282"/>
            <ac:picMk id="4" creationId="{F9BE4C4D-7B31-46C2-972A-2C71FC0DF0B6}"/>
          </ac:picMkLst>
        </pc:picChg>
        <pc:picChg chg="mod">
          <ac:chgData name="Jose MontM" userId="98f4fefeefa67de6" providerId="LiveId" clId="{0C36816F-7E4D-4608-81BF-DA5380E0B8FD}" dt="2025-05-24T00:23:27.007" v="412" actId="14100"/>
          <ac:picMkLst>
            <pc:docMk/>
            <pc:sldMk cId="3045819199" sldId="282"/>
            <ac:picMk id="7" creationId="{A2DA74B7-280E-CEAB-2659-6FCD1AD8F65D}"/>
          </ac:picMkLst>
        </pc:picChg>
        <pc:picChg chg="add mod">
          <ac:chgData name="Jose MontM" userId="98f4fefeefa67de6" providerId="LiveId" clId="{0C36816F-7E4D-4608-81BF-DA5380E0B8FD}" dt="2025-05-24T00:23:49.194" v="419" actId="1076"/>
          <ac:picMkLst>
            <pc:docMk/>
            <pc:sldMk cId="3045819199" sldId="282"/>
            <ac:picMk id="10" creationId="{DC6EE001-24C9-43A0-B5D2-666A7DBE0F64}"/>
          </ac:picMkLst>
        </pc:picChg>
      </pc:sldChg>
      <pc:sldChg chg="del">
        <pc:chgData name="Jose MontM" userId="98f4fefeefa67de6" providerId="LiveId" clId="{0C36816F-7E4D-4608-81BF-DA5380E0B8FD}" dt="2025-05-23T16:35:21.414" v="79" actId="2696"/>
        <pc:sldMkLst>
          <pc:docMk/>
          <pc:sldMk cId="2699047048" sldId="283"/>
        </pc:sldMkLst>
      </pc:sldChg>
      <pc:sldChg chg="addSp modSp mod setBg modAnim">
        <pc:chgData name="Jose MontM" userId="98f4fefeefa67de6" providerId="LiveId" clId="{0C36816F-7E4D-4608-81BF-DA5380E0B8FD}" dt="2025-05-23T19:30:07.371" v="283" actId="1076"/>
        <pc:sldMkLst>
          <pc:docMk/>
          <pc:sldMk cId="1817753161" sldId="285"/>
        </pc:sldMkLst>
        <pc:picChg chg="add mod">
          <ac:chgData name="Jose MontM" userId="98f4fefeefa67de6" providerId="LiveId" clId="{0C36816F-7E4D-4608-81BF-DA5380E0B8FD}" dt="2025-05-23T16:37:55.540" v="88" actId="1076"/>
          <ac:picMkLst>
            <pc:docMk/>
            <pc:sldMk cId="1817753161" sldId="285"/>
            <ac:picMk id="2" creationId="{1937B2AD-06FD-486B-9D5E-ABAC1DE70E87}"/>
          </ac:picMkLst>
        </pc:picChg>
        <pc:picChg chg="add mod">
          <ac:chgData name="Jose MontM" userId="98f4fefeefa67de6" providerId="LiveId" clId="{0C36816F-7E4D-4608-81BF-DA5380E0B8FD}" dt="2025-05-23T19:29:42.807" v="281" actId="1076"/>
          <ac:picMkLst>
            <pc:docMk/>
            <pc:sldMk cId="1817753161" sldId="285"/>
            <ac:picMk id="3" creationId="{4D73EC22-7FAD-413D-BF47-9F156A407899}"/>
          </ac:picMkLst>
        </pc:picChg>
        <pc:picChg chg="add mod">
          <ac:chgData name="Jose MontM" userId="98f4fefeefa67de6" providerId="LiveId" clId="{0C36816F-7E4D-4608-81BF-DA5380E0B8FD}" dt="2025-05-23T19:30:07.371" v="283" actId="1076"/>
          <ac:picMkLst>
            <pc:docMk/>
            <pc:sldMk cId="1817753161" sldId="285"/>
            <ac:picMk id="6" creationId="{9F740AA9-BEB8-4A67-BDA5-62C1ABA9D99B}"/>
          </ac:picMkLst>
        </pc:picChg>
      </pc:sldChg>
      <pc:sldChg chg="addSp modSp mod ord setBg modAnim">
        <pc:chgData name="Jose MontM" userId="98f4fefeefa67de6" providerId="LiveId" clId="{0C36816F-7E4D-4608-81BF-DA5380E0B8FD}" dt="2025-05-24T00:26:19.806" v="424" actId="113"/>
        <pc:sldMkLst>
          <pc:docMk/>
          <pc:sldMk cId="2763437327" sldId="286"/>
        </pc:sldMkLst>
        <pc:spChg chg="mod">
          <ac:chgData name="Jose MontM" userId="98f4fefeefa67de6" providerId="LiveId" clId="{0C36816F-7E4D-4608-81BF-DA5380E0B8FD}" dt="2025-05-24T00:26:19.806" v="424" actId="113"/>
          <ac:spMkLst>
            <pc:docMk/>
            <pc:sldMk cId="2763437327" sldId="286"/>
            <ac:spMk id="4" creationId="{DD973A91-DE50-C5CA-DC0A-75B41D6BCCA5}"/>
          </ac:spMkLst>
        </pc:spChg>
        <pc:picChg chg="add mod">
          <ac:chgData name="Jose MontM" userId="98f4fefeefa67de6" providerId="LiveId" clId="{0C36816F-7E4D-4608-81BF-DA5380E0B8FD}" dt="2025-05-23T16:41:13.824" v="117" actId="1076"/>
          <ac:picMkLst>
            <pc:docMk/>
            <pc:sldMk cId="2763437327" sldId="286"/>
            <ac:picMk id="3" creationId="{501127A7-2861-42FD-B1F6-23A63B6CF1AD}"/>
          </ac:picMkLst>
        </pc:picChg>
        <pc:picChg chg="mod">
          <ac:chgData name="Jose MontM" userId="98f4fefeefa67de6" providerId="LiveId" clId="{0C36816F-7E4D-4608-81BF-DA5380E0B8FD}" dt="2025-05-24T00:26:07.691" v="423" actId="1076"/>
          <ac:picMkLst>
            <pc:docMk/>
            <pc:sldMk cId="2763437327" sldId="286"/>
            <ac:picMk id="6" creationId="{323EFC24-3C6E-D3C0-79E1-CCD2DB5CFADA}"/>
          </ac:picMkLst>
        </pc:picChg>
        <pc:picChg chg="add mod">
          <ac:chgData name="Jose MontM" userId="98f4fefeefa67de6" providerId="LiveId" clId="{0C36816F-7E4D-4608-81BF-DA5380E0B8FD}" dt="2025-05-23T21:46:05.904" v="363" actId="1076"/>
          <ac:picMkLst>
            <pc:docMk/>
            <pc:sldMk cId="2763437327" sldId="286"/>
            <ac:picMk id="7" creationId="{5747ACE3-3465-470E-BCF1-17218A102366}"/>
          </ac:picMkLst>
        </pc:picChg>
        <pc:picChg chg="add mod">
          <ac:chgData name="Jose MontM" userId="98f4fefeefa67de6" providerId="LiveId" clId="{0C36816F-7E4D-4608-81BF-DA5380E0B8FD}" dt="2025-05-23T21:46:51.122" v="365" actId="1076"/>
          <ac:picMkLst>
            <pc:docMk/>
            <pc:sldMk cId="2763437327" sldId="286"/>
            <ac:picMk id="9" creationId="{F3D5887B-FEC0-4EDD-9B5E-031250184E1E}"/>
          </ac:picMkLst>
        </pc:picChg>
      </pc:sldChg>
      <pc:sldChg chg="addSp delSp modSp mod ord setBg delAnim modAnim">
        <pc:chgData name="Jose MontM" userId="98f4fefeefa67de6" providerId="LiveId" clId="{0C36816F-7E4D-4608-81BF-DA5380E0B8FD}" dt="2025-05-24T00:18:56.524" v="396" actId="20577"/>
        <pc:sldMkLst>
          <pc:docMk/>
          <pc:sldMk cId="4095411119" sldId="287"/>
        </pc:sldMkLst>
        <pc:spChg chg="mod">
          <ac:chgData name="Jose MontM" userId="98f4fefeefa67de6" providerId="LiveId" clId="{0C36816F-7E4D-4608-81BF-DA5380E0B8FD}" dt="2025-05-24T00:18:56.524" v="396" actId="20577"/>
          <ac:spMkLst>
            <pc:docMk/>
            <pc:sldMk cId="4095411119" sldId="287"/>
            <ac:spMk id="4" creationId="{2C1D0E4F-1CAD-0169-E98F-EC25EED4E3B1}"/>
          </ac:spMkLst>
        </pc:spChg>
        <pc:picChg chg="add mod">
          <ac:chgData name="Jose MontM" userId="98f4fefeefa67de6" providerId="LiveId" clId="{0C36816F-7E4D-4608-81BF-DA5380E0B8FD}" dt="2025-05-23T16:41:31.705" v="119" actId="1076"/>
          <ac:picMkLst>
            <pc:docMk/>
            <pc:sldMk cId="4095411119" sldId="287"/>
            <ac:picMk id="3" creationId="{FAEEF65A-F1BE-4B43-ACE3-E4A32E8A0B62}"/>
          </ac:picMkLst>
        </pc:picChg>
        <pc:picChg chg="mod">
          <ac:chgData name="Jose MontM" userId="98f4fefeefa67de6" providerId="LiveId" clId="{0C36816F-7E4D-4608-81BF-DA5380E0B8FD}" dt="2025-05-24T00:18:24.375" v="387" actId="14100"/>
          <ac:picMkLst>
            <pc:docMk/>
            <pc:sldMk cId="4095411119" sldId="287"/>
            <ac:picMk id="5" creationId="{1FB1E543-E6D5-FDB3-F8B8-E5C81488D26F}"/>
          </ac:picMkLst>
        </pc:picChg>
        <pc:picChg chg="add del mod">
          <ac:chgData name="Jose MontM" userId="98f4fefeefa67de6" providerId="LiveId" clId="{0C36816F-7E4D-4608-81BF-DA5380E0B8FD}" dt="2025-05-24T00:06:48.002" v="371" actId="478"/>
          <ac:picMkLst>
            <pc:docMk/>
            <pc:sldMk cId="4095411119" sldId="287"/>
            <ac:picMk id="6" creationId="{E3806640-944D-4639-938C-7B6E65729F95}"/>
          </ac:picMkLst>
        </pc:picChg>
        <pc:picChg chg="add mod">
          <ac:chgData name="Jose MontM" userId="98f4fefeefa67de6" providerId="LiveId" clId="{0C36816F-7E4D-4608-81BF-DA5380E0B8FD}" dt="2025-05-24T00:12:52.067" v="373" actId="1076"/>
          <ac:picMkLst>
            <pc:docMk/>
            <pc:sldMk cId="4095411119" sldId="287"/>
            <ac:picMk id="7" creationId="{AFF81905-0D35-4490-A787-F96F0CBADCC3}"/>
          </ac:picMkLst>
        </pc:picChg>
        <pc:picChg chg="add mod">
          <ac:chgData name="Jose MontM" userId="98f4fefeefa67de6" providerId="LiveId" clId="{0C36816F-7E4D-4608-81BF-DA5380E0B8FD}" dt="2025-05-24T00:13:57.922" v="375" actId="1076"/>
          <ac:picMkLst>
            <pc:docMk/>
            <pc:sldMk cId="4095411119" sldId="287"/>
            <ac:picMk id="9" creationId="{63199233-9CD6-4FA0-9A7D-5EB13B690FB4}"/>
          </ac:picMkLst>
        </pc:picChg>
      </pc:sldChg>
      <pc:sldChg chg="addSp modSp mod setBg modAnim">
        <pc:chgData name="Jose MontM" userId="98f4fefeefa67de6" providerId="LiveId" clId="{0C36816F-7E4D-4608-81BF-DA5380E0B8FD}" dt="2025-05-23T21:42:07.744" v="355" actId="1076"/>
        <pc:sldMkLst>
          <pc:docMk/>
          <pc:sldMk cId="1844220140" sldId="289"/>
        </pc:sldMkLst>
        <pc:picChg chg="add mod">
          <ac:chgData name="Jose MontM" userId="98f4fefeefa67de6" providerId="LiveId" clId="{0C36816F-7E4D-4608-81BF-DA5380E0B8FD}" dt="2025-05-23T16:35:14.687" v="78" actId="1076"/>
          <ac:picMkLst>
            <pc:docMk/>
            <pc:sldMk cId="1844220140" sldId="289"/>
            <ac:picMk id="2" creationId="{1AC03FCC-1D11-4C46-9C84-3628ECB6BEBA}"/>
          </ac:picMkLst>
        </pc:picChg>
        <pc:picChg chg="add mod">
          <ac:chgData name="Jose MontM" userId="98f4fefeefa67de6" providerId="LiveId" clId="{0C36816F-7E4D-4608-81BF-DA5380E0B8FD}" dt="2025-05-23T21:40:58.443" v="353" actId="1076"/>
          <ac:picMkLst>
            <pc:docMk/>
            <pc:sldMk cId="1844220140" sldId="289"/>
            <ac:picMk id="3" creationId="{364AD855-C414-4FEA-989F-EC5BC54975AD}"/>
          </ac:picMkLst>
        </pc:picChg>
        <pc:picChg chg="add mod">
          <ac:chgData name="Jose MontM" userId="98f4fefeefa67de6" providerId="LiveId" clId="{0C36816F-7E4D-4608-81BF-DA5380E0B8FD}" dt="2025-05-23T21:42:07.744" v="355" actId="1076"/>
          <ac:picMkLst>
            <pc:docMk/>
            <pc:sldMk cId="1844220140" sldId="289"/>
            <ac:picMk id="6" creationId="{68B85956-F289-4820-9106-B76BC545B6A2}"/>
          </ac:picMkLst>
        </pc:picChg>
      </pc:sldChg>
      <pc:sldChg chg="addSp modSp mod setBg">
        <pc:chgData name="Jose MontM" userId="98f4fefeefa67de6" providerId="LiveId" clId="{0C36816F-7E4D-4608-81BF-DA5380E0B8FD}" dt="2025-05-23T20:39:01.602" v="314" actId="20577"/>
        <pc:sldMkLst>
          <pc:docMk/>
          <pc:sldMk cId="3503643482" sldId="290"/>
        </pc:sldMkLst>
        <pc:spChg chg="mod">
          <ac:chgData name="Jose MontM" userId="98f4fefeefa67de6" providerId="LiveId" clId="{0C36816F-7E4D-4608-81BF-DA5380E0B8FD}" dt="2025-05-23T20:39:01.602" v="314" actId="20577"/>
          <ac:spMkLst>
            <pc:docMk/>
            <pc:sldMk cId="3503643482" sldId="290"/>
            <ac:spMk id="7" creationId="{57C64445-0C47-97AC-65F4-768B5770CA17}"/>
          </ac:spMkLst>
        </pc:spChg>
        <pc:picChg chg="add mod">
          <ac:chgData name="Jose MontM" userId="98f4fefeefa67de6" providerId="LiveId" clId="{0C36816F-7E4D-4608-81BF-DA5380E0B8FD}" dt="2025-05-23T16:38:38.814" v="95" actId="1076"/>
          <ac:picMkLst>
            <pc:docMk/>
            <pc:sldMk cId="3503643482" sldId="290"/>
            <ac:picMk id="2" creationId="{ABA3D6B6-A3E5-4F8F-80C2-DBDAF05028ED}"/>
          </ac:picMkLst>
        </pc:picChg>
      </pc:sldChg>
      <pc:sldChg chg="addSp modSp mod setBg">
        <pc:chgData name="Jose MontM" userId="98f4fefeefa67de6" providerId="LiveId" clId="{0C36816F-7E4D-4608-81BF-DA5380E0B8FD}" dt="2025-05-23T20:50:30.988" v="322" actId="1076"/>
        <pc:sldMkLst>
          <pc:docMk/>
          <pc:sldMk cId="2345217679" sldId="291"/>
        </pc:sldMkLst>
        <pc:picChg chg="add mod">
          <ac:chgData name="Jose MontM" userId="98f4fefeefa67de6" providerId="LiveId" clId="{0C36816F-7E4D-4608-81BF-DA5380E0B8FD}" dt="2025-05-23T16:42:11.751" v="126" actId="1076"/>
          <ac:picMkLst>
            <pc:docMk/>
            <pc:sldMk cId="2345217679" sldId="291"/>
            <ac:picMk id="2" creationId="{52AD6FBA-C59F-4EDD-83DF-A2B5DA2D8DE4}"/>
          </ac:picMkLst>
        </pc:picChg>
        <pc:picChg chg="add mod">
          <ac:chgData name="Jose MontM" userId="98f4fefeefa67de6" providerId="LiveId" clId="{0C36816F-7E4D-4608-81BF-DA5380E0B8FD}" dt="2025-05-23T20:50:30.988" v="322" actId="1076"/>
          <ac:picMkLst>
            <pc:docMk/>
            <pc:sldMk cId="2345217679" sldId="291"/>
            <ac:picMk id="4" creationId="{BA0C3FDD-2273-4410-B42E-BF3211196B49}"/>
          </ac:picMkLst>
        </pc:picChg>
      </pc:sldChg>
      <pc:sldChg chg="addSp modSp mod setBg modAnim">
        <pc:chgData name="Jose MontM" userId="98f4fefeefa67de6" providerId="LiveId" clId="{0C36816F-7E4D-4608-81BF-DA5380E0B8FD}" dt="2025-05-23T20:10:01.494" v="297" actId="1076"/>
        <pc:sldMkLst>
          <pc:docMk/>
          <pc:sldMk cId="2128569718" sldId="292"/>
        </pc:sldMkLst>
        <pc:picChg chg="add mod">
          <ac:chgData name="Jose MontM" userId="98f4fefeefa67de6" providerId="LiveId" clId="{0C36816F-7E4D-4608-81BF-DA5380E0B8FD}" dt="2025-05-23T16:38:12.630" v="92" actId="1076"/>
          <ac:picMkLst>
            <pc:docMk/>
            <pc:sldMk cId="2128569718" sldId="292"/>
            <ac:picMk id="2" creationId="{64EC4BF2-A2AC-421C-A629-EA6744090386}"/>
          </ac:picMkLst>
        </pc:picChg>
        <pc:picChg chg="mod">
          <ac:chgData name="Jose MontM" userId="98f4fefeefa67de6" providerId="LiveId" clId="{0C36816F-7E4D-4608-81BF-DA5380E0B8FD}" dt="2025-05-23T20:09:54.678" v="295" actId="1076"/>
          <ac:picMkLst>
            <pc:docMk/>
            <pc:sldMk cId="2128569718" sldId="292"/>
            <ac:picMk id="3" creationId="{BFE01FF4-B94F-F4BC-687C-AF85D51F4B99}"/>
          </ac:picMkLst>
        </pc:picChg>
        <pc:picChg chg="add mod">
          <ac:chgData name="Jose MontM" userId="98f4fefeefa67de6" providerId="LiveId" clId="{0C36816F-7E4D-4608-81BF-DA5380E0B8FD}" dt="2025-05-23T20:09:53.675" v="294" actId="1076"/>
          <ac:picMkLst>
            <pc:docMk/>
            <pc:sldMk cId="2128569718" sldId="292"/>
            <ac:picMk id="4" creationId="{B8321F6F-30CA-4464-A84A-3F231ADF4899}"/>
          </ac:picMkLst>
        </pc:picChg>
        <pc:picChg chg="add mod">
          <ac:chgData name="Jose MontM" userId="98f4fefeefa67de6" providerId="LiveId" clId="{0C36816F-7E4D-4608-81BF-DA5380E0B8FD}" dt="2025-05-23T20:10:01.494" v="297" actId="1076"/>
          <ac:picMkLst>
            <pc:docMk/>
            <pc:sldMk cId="2128569718" sldId="292"/>
            <ac:picMk id="6" creationId="{94CC3937-AD6B-4D5B-936D-44ADD976E7AF}"/>
          </ac:picMkLst>
        </pc:picChg>
      </pc:sldChg>
      <pc:sldChg chg="addSp modSp mod setBg">
        <pc:chgData name="Jose MontM" userId="98f4fefeefa67de6" providerId="LiveId" clId="{0C36816F-7E4D-4608-81BF-DA5380E0B8FD}" dt="2025-05-23T16:39:08.908" v="101" actId="1076"/>
        <pc:sldMkLst>
          <pc:docMk/>
          <pc:sldMk cId="4001947679" sldId="293"/>
        </pc:sldMkLst>
        <pc:picChg chg="add mod">
          <ac:chgData name="Jose MontM" userId="98f4fefeefa67de6" providerId="LiveId" clId="{0C36816F-7E4D-4608-81BF-DA5380E0B8FD}" dt="2025-05-23T16:39:08.908" v="101" actId="1076"/>
          <ac:picMkLst>
            <pc:docMk/>
            <pc:sldMk cId="4001947679" sldId="293"/>
            <ac:picMk id="2" creationId="{871F1BCC-07B2-4228-BFBD-E7E9DB2999DD}"/>
          </ac:picMkLst>
        </pc:picChg>
      </pc:sldChg>
      <pc:sldChg chg="addSp modSp mod setBg">
        <pc:chgData name="Jose MontM" userId="98f4fefeefa67de6" providerId="LiveId" clId="{0C36816F-7E4D-4608-81BF-DA5380E0B8FD}" dt="2025-05-23T16:39:25.771" v="104" actId="1076"/>
        <pc:sldMkLst>
          <pc:docMk/>
          <pc:sldMk cId="3027211264" sldId="294"/>
        </pc:sldMkLst>
        <pc:picChg chg="add mod">
          <ac:chgData name="Jose MontM" userId="98f4fefeefa67de6" providerId="LiveId" clId="{0C36816F-7E4D-4608-81BF-DA5380E0B8FD}" dt="2025-05-23T16:39:25.771" v="104" actId="1076"/>
          <ac:picMkLst>
            <pc:docMk/>
            <pc:sldMk cId="3027211264" sldId="294"/>
            <ac:picMk id="2" creationId="{40A67D5D-BFF8-4CC3-BA5A-93BBF528DCD8}"/>
          </ac:picMkLst>
        </pc:picChg>
      </pc:sldChg>
      <pc:sldChg chg="addSp modSp mod setBg">
        <pc:chgData name="Jose MontM" userId="98f4fefeefa67de6" providerId="LiveId" clId="{0C36816F-7E4D-4608-81BF-DA5380E0B8FD}" dt="2025-05-23T16:39:38.087" v="107" actId="1076"/>
        <pc:sldMkLst>
          <pc:docMk/>
          <pc:sldMk cId="1464175306" sldId="295"/>
        </pc:sldMkLst>
        <pc:picChg chg="add mod">
          <ac:chgData name="Jose MontM" userId="98f4fefeefa67de6" providerId="LiveId" clId="{0C36816F-7E4D-4608-81BF-DA5380E0B8FD}" dt="2025-05-23T16:39:38.087" v="107" actId="1076"/>
          <ac:picMkLst>
            <pc:docMk/>
            <pc:sldMk cId="1464175306" sldId="295"/>
            <ac:picMk id="2" creationId="{28CEBC62-DC8D-4AE4-95B4-9333C48ABBBD}"/>
          </ac:picMkLst>
        </pc:picChg>
      </pc:sldChg>
      <pc:sldChg chg="addSp delSp modSp mod">
        <pc:chgData name="Jose MontM" userId="98f4fefeefa67de6" providerId="LiveId" clId="{0C36816F-7E4D-4608-81BF-DA5380E0B8FD}" dt="2025-05-23T21:01:24.164" v="349" actId="1076"/>
        <pc:sldMkLst>
          <pc:docMk/>
          <pc:sldMk cId="584732239" sldId="296"/>
        </pc:sldMkLst>
        <pc:spChg chg="mod">
          <ac:chgData name="Jose MontM" userId="98f4fefeefa67de6" providerId="LiveId" clId="{0C36816F-7E4D-4608-81BF-DA5380E0B8FD}" dt="2025-05-23T20:59:51.541" v="340" actId="1076"/>
          <ac:spMkLst>
            <pc:docMk/>
            <pc:sldMk cId="584732239" sldId="296"/>
            <ac:spMk id="8" creationId="{5031B28E-E43F-9CB0-A7FF-5A23EE78DF8C}"/>
          </ac:spMkLst>
        </pc:spChg>
        <pc:picChg chg="mod">
          <ac:chgData name="Jose MontM" userId="98f4fefeefa67de6" providerId="LiveId" clId="{0C36816F-7E4D-4608-81BF-DA5380E0B8FD}" dt="2025-05-23T16:47:32.130" v="132" actId="14100"/>
          <ac:picMkLst>
            <pc:docMk/>
            <pc:sldMk cId="584732239" sldId="296"/>
            <ac:picMk id="4" creationId="{9BFDEF34-E69C-D93B-9E2D-6D08B2158A85}"/>
          </ac:picMkLst>
        </pc:picChg>
        <pc:picChg chg="del">
          <ac:chgData name="Jose MontM" userId="98f4fefeefa67de6" providerId="LiveId" clId="{0C36816F-7E4D-4608-81BF-DA5380E0B8FD}" dt="2025-05-23T20:59:46.342" v="339" actId="478"/>
          <ac:picMkLst>
            <pc:docMk/>
            <pc:sldMk cId="584732239" sldId="296"/>
            <ac:picMk id="6" creationId="{00000000-0000-0000-0000-000000000000}"/>
          </ac:picMkLst>
        </pc:picChg>
        <pc:picChg chg="add mod">
          <ac:chgData name="Jose MontM" userId="98f4fefeefa67de6" providerId="LiveId" clId="{0C36816F-7E4D-4608-81BF-DA5380E0B8FD}" dt="2025-05-23T21:01:24.164" v="349" actId="1076"/>
          <ac:picMkLst>
            <pc:docMk/>
            <pc:sldMk cId="584732239" sldId="296"/>
            <ac:picMk id="7" creationId="{536FF97F-9064-4807-8D85-F895F7B801A6}"/>
          </ac:picMkLst>
        </pc:picChg>
      </pc:sldChg>
      <pc:sldChg chg="new del">
        <pc:chgData name="Jose MontM" userId="98f4fefeefa67de6" providerId="LiveId" clId="{0C36816F-7E4D-4608-81BF-DA5380E0B8FD}" dt="2025-05-23T16:31:13.868" v="14" actId="680"/>
        <pc:sldMkLst>
          <pc:docMk/>
          <pc:sldMk cId="1166624050" sldId="296"/>
        </pc:sldMkLst>
      </pc:sldChg>
      <pc:sldChg chg="new del">
        <pc:chgData name="Jose MontM" userId="98f4fefeefa67de6" providerId="LiveId" clId="{0C36816F-7E4D-4608-81BF-DA5380E0B8FD}" dt="2025-05-23T16:47:13.043" v="130" actId="680"/>
        <pc:sldMkLst>
          <pc:docMk/>
          <pc:sldMk cId="2122661121" sldId="29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05-23T11:24:59.724"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28A2B-D539-9A04-BA8A-5D93AAF2CA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EFBC4F2-F392-0DD4-BA81-B224AFB25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1FB8418-9CE6-E675-658F-E2EF65BF3287}"/>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5" name="Marcador de pie de página 4">
            <a:extLst>
              <a:ext uri="{FF2B5EF4-FFF2-40B4-BE49-F238E27FC236}">
                <a16:creationId xmlns:a16="http://schemas.microsoft.com/office/drawing/2014/main" id="{CC553D6F-B60C-BFA4-0D51-2755E282BA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3B2FCB8-1F60-1D8F-2F14-51AAFD3B0058}"/>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285410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41D0D-D38E-011B-30E9-60D4BCF2177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15AEEC7-3955-9748-CBAE-AA0F4078B9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FBF281B-2542-1515-4442-C37B60E663EA}"/>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5" name="Marcador de pie de página 4">
            <a:extLst>
              <a:ext uri="{FF2B5EF4-FFF2-40B4-BE49-F238E27FC236}">
                <a16:creationId xmlns:a16="http://schemas.microsoft.com/office/drawing/2014/main" id="{77AB2FA2-62C7-7A7A-297F-E31692CA8E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D25D4D3-3567-2CCB-E6C0-DFD8AA7461AB}"/>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379358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33322E-8DBC-1B5B-3EC6-3E9A4B64CF2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6EA87A6-5720-8514-651F-4F51B94355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0F2E687-0035-41B8-ECF2-EBAE37BFAADE}"/>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5" name="Marcador de pie de página 4">
            <a:extLst>
              <a:ext uri="{FF2B5EF4-FFF2-40B4-BE49-F238E27FC236}">
                <a16:creationId xmlns:a16="http://schemas.microsoft.com/office/drawing/2014/main" id="{7DFF6584-9041-E1A4-F00E-7B49B049C90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BFB9F9A-8A95-D6FE-0A92-DC061CA2A988}"/>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45788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701115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288834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BBF6671-FCE8-4CB7-879A-51FFFC24DE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70219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BF6671-FCE8-4CB7-879A-51FFFC24DEC4}"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799078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BF6671-FCE8-4CB7-879A-51FFFC24DEC4}"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84051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BF6671-FCE8-4CB7-879A-51FFFC24DEC4}"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393730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F6671-FCE8-4CB7-879A-51FFFC24DEC4}"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898730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BF6671-FCE8-4CB7-879A-51FFFC24DEC4}"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329852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E9996-AFAC-36A9-A2A6-8417E5A721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61DD6C3-34A5-7E69-3339-8151AEE197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F7BCEA9-493B-12A4-3E45-ECEC2FEC8D0A}"/>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5" name="Marcador de pie de página 4">
            <a:extLst>
              <a:ext uri="{FF2B5EF4-FFF2-40B4-BE49-F238E27FC236}">
                <a16:creationId xmlns:a16="http://schemas.microsoft.com/office/drawing/2014/main" id="{C451B5EA-AA69-1345-F8A0-D1B754849F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458CCB-9433-6045-D0A1-76C4E9C8E342}"/>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3831041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BBF6671-FCE8-4CB7-879A-51FFFC24DEC4}"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13166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617469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BF6671-FCE8-4CB7-879A-51FFFC24DEC4}"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A5609-5388-4F69-9C81-96FCD3AEE642}" type="slidenum">
              <a:rPr lang="en-US" smtClean="0"/>
              <a:t>‹Nº›</a:t>
            </a:fld>
            <a:endParaRPr lang="en-US"/>
          </a:p>
        </p:txBody>
      </p:sp>
    </p:spTree>
    <p:extLst>
      <p:ext uri="{BB962C8B-B14F-4D97-AF65-F5344CB8AC3E}">
        <p14:creationId xmlns:p14="http://schemas.microsoft.com/office/powerpoint/2010/main" val="350144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52FEE-F0BE-B45C-31FC-439A8264F8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1D367AE-F94F-13AE-6168-0A5ECF2F58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94B7C41-0FAB-50E9-CDA8-F39D8662753D}"/>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5" name="Marcador de pie de página 4">
            <a:extLst>
              <a:ext uri="{FF2B5EF4-FFF2-40B4-BE49-F238E27FC236}">
                <a16:creationId xmlns:a16="http://schemas.microsoft.com/office/drawing/2014/main" id="{CA2F1BE5-7F79-0B90-593E-8D67709E56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F8C4C8D-47FF-5F18-882A-0B774DDC9703}"/>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377918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73F5C-0E53-997A-80C0-7D4712EB74E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B85C47-897A-A53D-6B0C-A67809C311D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AE51CA4-BFF5-C10C-EE58-C487369A8C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92F3857-E76D-3465-C4BA-71057FEE1BD9}"/>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6" name="Marcador de pie de página 5">
            <a:extLst>
              <a:ext uri="{FF2B5EF4-FFF2-40B4-BE49-F238E27FC236}">
                <a16:creationId xmlns:a16="http://schemas.microsoft.com/office/drawing/2014/main" id="{674C3A94-15D3-607A-58EC-4CDB20E08F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E6BEB83-C0F1-4FE9-B051-BF71DE990D92}"/>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333313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DDE7F-D173-F117-22A3-9C5D728535E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8AAFEC7-5B61-2994-B1CD-9E665BA11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5DF5CF1-37A8-19D6-B174-97B7240179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08C2297-C793-CF7B-A53B-6275F4BC5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103FE4-5B93-456E-555E-0825D10DE49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89BACA9-D806-583B-4512-8D24B8266D3E}"/>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8" name="Marcador de pie de página 7">
            <a:extLst>
              <a:ext uri="{FF2B5EF4-FFF2-40B4-BE49-F238E27FC236}">
                <a16:creationId xmlns:a16="http://schemas.microsoft.com/office/drawing/2014/main" id="{3EB27C27-1F5C-3F88-2FFC-923FA74A001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459AB6E-D207-D7EA-BFDF-E92EF0B49B10}"/>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118646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02296-70E8-26C3-C032-D6404B308E0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EAACE08-92A0-0713-02FC-2B7BBC76030A}"/>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4" name="Marcador de pie de página 3">
            <a:extLst>
              <a:ext uri="{FF2B5EF4-FFF2-40B4-BE49-F238E27FC236}">
                <a16:creationId xmlns:a16="http://schemas.microsoft.com/office/drawing/2014/main" id="{9CEEAD7B-3AFF-7D74-8499-15F21AE03F8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547963A-1DBD-ADC4-DCEA-1B8C04A3E5C6}"/>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238888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1EB4B3-353B-2E86-5CF7-F7EC600D9E91}"/>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3" name="Marcador de pie de página 2">
            <a:extLst>
              <a:ext uri="{FF2B5EF4-FFF2-40B4-BE49-F238E27FC236}">
                <a16:creationId xmlns:a16="http://schemas.microsoft.com/office/drawing/2014/main" id="{65D7E515-600F-D77A-3884-6077A1BB8D7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F23AC68-17CE-0503-E568-1FB45B829F6B}"/>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425544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97A5A-70A7-2FC3-E6E8-A49FBE410D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60AAA7F-0253-73C6-5E64-1360B3646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D60FF00-2DC7-E480-36C8-CD5F6DF3A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90A86D-D49D-0AAF-D447-597D067A0514}"/>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6" name="Marcador de pie de página 5">
            <a:extLst>
              <a:ext uri="{FF2B5EF4-FFF2-40B4-BE49-F238E27FC236}">
                <a16:creationId xmlns:a16="http://schemas.microsoft.com/office/drawing/2014/main" id="{7F2C7594-CC32-E097-F70A-F9F7197746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AA0DB05-853D-B8BE-DA8A-04A781E9EAD7}"/>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137137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7EF1-77F3-964A-8ABE-1AF2922311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CFB7951-D6B0-EB4B-2C51-08BADBA37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94712AA-6CCF-6A77-301E-B3485D8D9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91A671-591E-4226-235C-EA1E85FDC35A}"/>
              </a:ext>
            </a:extLst>
          </p:cNvPr>
          <p:cNvSpPr>
            <a:spLocks noGrp="1"/>
          </p:cNvSpPr>
          <p:nvPr>
            <p:ph type="dt" sz="half" idx="10"/>
          </p:nvPr>
        </p:nvSpPr>
        <p:spPr/>
        <p:txBody>
          <a:bodyPr/>
          <a:lstStyle/>
          <a:p>
            <a:fld id="{1E303D00-EC56-4C49-B95C-41ACBE0BF40F}" type="datetimeFigureOut">
              <a:rPr lang="es-CO" smtClean="0"/>
              <a:t>26/05/2025</a:t>
            </a:fld>
            <a:endParaRPr lang="es-CO"/>
          </a:p>
        </p:txBody>
      </p:sp>
      <p:sp>
        <p:nvSpPr>
          <p:cNvPr id="6" name="Marcador de pie de página 5">
            <a:extLst>
              <a:ext uri="{FF2B5EF4-FFF2-40B4-BE49-F238E27FC236}">
                <a16:creationId xmlns:a16="http://schemas.microsoft.com/office/drawing/2014/main" id="{1AE159B1-9C06-D4CE-B1C8-9917E54385F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B58DA6-095D-59A8-B750-54648F6C456A}"/>
              </a:ext>
            </a:extLst>
          </p:cNvPr>
          <p:cNvSpPr>
            <a:spLocks noGrp="1"/>
          </p:cNvSpPr>
          <p:nvPr>
            <p:ph type="sldNum" sz="quarter" idx="12"/>
          </p:nvPr>
        </p:nvSpPr>
        <p:spPr/>
        <p:txBody>
          <a:bodyPr/>
          <a:lstStyle/>
          <a:p>
            <a:fld id="{7B066CC4-2EA3-4915-ABE8-5EFDDFF52DD4}" type="slidenum">
              <a:rPr lang="es-CO" smtClean="0"/>
              <a:t>‹Nº›</a:t>
            </a:fld>
            <a:endParaRPr lang="es-CO"/>
          </a:p>
        </p:txBody>
      </p:sp>
    </p:spTree>
    <p:extLst>
      <p:ext uri="{BB962C8B-B14F-4D97-AF65-F5344CB8AC3E}">
        <p14:creationId xmlns:p14="http://schemas.microsoft.com/office/powerpoint/2010/main" val="36916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094FBD-ED15-989F-73F2-681D2FE32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F8983D1-A271-C0B3-0560-9ADCB338B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27BEC6-93B2-E02B-1A48-017DF4812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03D00-EC56-4C49-B95C-41ACBE0BF40F}" type="datetimeFigureOut">
              <a:rPr lang="es-CO" smtClean="0"/>
              <a:t>26/05/2025</a:t>
            </a:fld>
            <a:endParaRPr lang="es-CO"/>
          </a:p>
        </p:txBody>
      </p:sp>
      <p:sp>
        <p:nvSpPr>
          <p:cNvPr id="5" name="Marcador de pie de página 4">
            <a:extLst>
              <a:ext uri="{FF2B5EF4-FFF2-40B4-BE49-F238E27FC236}">
                <a16:creationId xmlns:a16="http://schemas.microsoft.com/office/drawing/2014/main" id="{F4340B92-C8D7-F813-7789-1C2B3AC0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F5ACAA7-33FE-5D4F-9DF5-63FA943CD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66CC4-2EA3-4915-ABE8-5EFDDFF52DD4}" type="slidenum">
              <a:rPr lang="es-CO" smtClean="0"/>
              <a:t>‹Nº›</a:t>
            </a:fld>
            <a:endParaRPr lang="es-CO"/>
          </a:p>
        </p:txBody>
      </p:sp>
    </p:spTree>
    <p:extLst>
      <p:ext uri="{BB962C8B-B14F-4D97-AF65-F5344CB8AC3E}">
        <p14:creationId xmlns:p14="http://schemas.microsoft.com/office/powerpoint/2010/main" val="107600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F6671-FCE8-4CB7-879A-51FFFC24DEC4}" type="datetimeFigureOut">
              <a:rPr lang="en-US" smtClean="0"/>
              <a:t>5/26/2025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A5609-5388-4F69-9C81-96FCD3AEE642}" type="slidenum">
              <a:rPr lang="en-US" smtClean="0"/>
              <a:t>‹Nº›</a:t>
            </a:fld>
            <a:endParaRPr lang="en-US"/>
          </a:p>
        </p:txBody>
      </p:sp>
    </p:spTree>
    <p:extLst>
      <p:ext uri="{BB962C8B-B14F-4D97-AF65-F5344CB8AC3E}">
        <p14:creationId xmlns:p14="http://schemas.microsoft.com/office/powerpoint/2010/main" val="2771756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5.gif"/></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png"/><Relationship Id="rId9" Type="http://schemas.openxmlformats.org/officeDocument/2006/relationships/image" Target="../media/image5.gif"/></Relationships>
</file>

<file path=ppt/slides/_rels/slide1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png"/><Relationship Id="rId5" Type="http://schemas.openxmlformats.org/officeDocument/2006/relationships/image" Target="../media/image2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hyperlink" Target="mailto:epidemiologia@esealprorev.gov.co"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0"/>
            <a:ext cx="10339784" cy="1361652"/>
          </a:xfrm>
          <a:prstGeom prst="rect">
            <a:avLst/>
          </a:prstGeom>
        </p:spPr>
      </p:pic>
      <p:sp>
        <p:nvSpPr>
          <p:cNvPr id="4" name="Título 3">
            <a:extLst>
              <a:ext uri="{FF2B5EF4-FFF2-40B4-BE49-F238E27FC236}">
                <a16:creationId xmlns:a16="http://schemas.microsoft.com/office/drawing/2014/main" id="{8C6575F1-D13C-FEF7-FF0E-D53B06E97C5F}"/>
              </a:ext>
            </a:extLst>
          </p:cNvPr>
          <p:cNvSpPr>
            <a:spLocks noGrp="1"/>
          </p:cNvSpPr>
          <p:nvPr>
            <p:ph type="title"/>
          </p:nvPr>
        </p:nvSpPr>
        <p:spPr>
          <a:xfrm>
            <a:off x="838200" y="1819425"/>
            <a:ext cx="10515600" cy="3934261"/>
          </a:xfrm>
        </p:spPr>
        <p:txBody>
          <a:bodyPr>
            <a:normAutofit/>
          </a:bodyPr>
          <a:lstStyle/>
          <a:p>
            <a:pPr algn="ctr"/>
            <a:r>
              <a:rPr lang="es-CO" sz="3200" b="1" kern="100" dirty="0">
                <a:latin typeface="Calibri" panose="020F0502020204030204" pitchFamily="34" charset="0"/>
                <a:ea typeface="Calibri" panose="020F0502020204030204" pitchFamily="34" charset="0"/>
                <a:cs typeface="Times New Roman" panose="02020603050405020304" pitchFamily="18" charset="0"/>
              </a:rPr>
              <a:t>MEDIDAS DE PREVENCION Y CONTROL  DE LAS INFECCIONES ASOCIADAS A LA ATENCION EN SALUD</a:t>
            </a:r>
            <a:endParaRPr lang="es-CO" sz="3200" dirty="0"/>
          </a:p>
        </p:txBody>
      </p:sp>
      <p:sp>
        <p:nvSpPr>
          <p:cNvPr id="9" name="Título 3">
            <a:extLst>
              <a:ext uri="{FF2B5EF4-FFF2-40B4-BE49-F238E27FC236}">
                <a16:creationId xmlns:a16="http://schemas.microsoft.com/office/drawing/2014/main" id="{E355FBC2-32B0-4DF0-1089-8DC6129C3A36}"/>
              </a:ext>
            </a:extLst>
          </p:cNvPr>
          <p:cNvSpPr txBox="1">
            <a:spLocks/>
          </p:cNvSpPr>
          <p:nvPr/>
        </p:nvSpPr>
        <p:spPr>
          <a:xfrm>
            <a:off x="990600" y="4487593"/>
            <a:ext cx="10515600" cy="113948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3200" b="1" kern="100" dirty="0">
                <a:latin typeface="Calibri" panose="020F0502020204030204" pitchFamily="34" charset="0"/>
                <a:ea typeface="Calibri" panose="020F0502020204030204" pitchFamily="34" charset="0"/>
                <a:cs typeface="Times New Roman" panose="02020603050405020304" pitchFamily="18" charset="0"/>
              </a:rPr>
            </a:br>
            <a:r>
              <a:rPr lang="es-CO" sz="3200" b="1" kern="100" dirty="0">
                <a:latin typeface="Calibri" panose="020F0502020204030204" pitchFamily="34" charset="0"/>
                <a:ea typeface="Calibri" panose="020F0502020204030204" pitchFamily="34" charset="0"/>
                <a:cs typeface="Times New Roman" panose="02020603050405020304" pitchFamily="18" charset="0"/>
              </a:rPr>
              <a:t>Yesica Marenco Rodríguez</a:t>
            </a:r>
          </a:p>
          <a:p>
            <a:pPr algn="ctr"/>
            <a:r>
              <a:rPr lang="es-CO" sz="3200" b="1" kern="100" dirty="0">
                <a:latin typeface="Calibri" panose="020F0502020204030204" pitchFamily="34" charset="0"/>
                <a:ea typeface="Calibri" panose="020F0502020204030204" pitchFamily="34" charset="0"/>
                <a:cs typeface="Times New Roman" panose="02020603050405020304" pitchFamily="18" charset="0"/>
              </a:rPr>
              <a:t>Área de epidemiologia </a:t>
            </a:r>
            <a:br>
              <a:rPr lang="es-CO" sz="3200" b="1" kern="100" dirty="0">
                <a:latin typeface="Calibri" panose="020F0502020204030204" pitchFamily="34" charset="0"/>
                <a:ea typeface="Calibri" panose="020F0502020204030204" pitchFamily="34" charset="0"/>
                <a:cs typeface="Times New Roman" panose="02020603050405020304" pitchFamily="18" charset="0"/>
              </a:rPr>
            </a:br>
            <a:r>
              <a:rPr lang="es-CO" sz="3200" b="1" kern="100" dirty="0">
                <a:latin typeface="Calibri" panose="020F0502020204030204" pitchFamily="34" charset="0"/>
                <a:ea typeface="Calibri" panose="020F0502020204030204" pitchFamily="34" charset="0"/>
                <a:cs typeface="Times New Roman" panose="02020603050405020304" pitchFamily="18" charset="0"/>
              </a:rPr>
              <a:t>Ref. de IAAS y PROA.</a:t>
            </a:r>
            <a:endParaRPr lang="es-CO" sz="3200" dirty="0"/>
          </a:p>
        </p:txBody>
      </p:sp>
      <p:sp>
        <p:nvSpPr>
          <p:cNvPr id="10" name="Título 3">
            <a:extLst>
              <a:ext uri="{FF2B5EF4-FFF2-40B4-BE49-F238E27FC236}">
                <a16:creationId xmlns:a16="http://schemas.microsoft.com/office/drawing/2014/main" id="{C05ED1FC-D6C4-E081-226F-14E76998FB55}"/>
              </a:ext>
            </a:extLst>
          </p:cNvPr>
          <p:cNvSpPr txBox="1">
            <a:spLocks/>
          </p:cNvSpPr>
          <p:nvPr/>
        </p:nvSpPr>
        <p:spPr>
          <a:xfrm>
            <a:off x="990600" y="4752535"/>
            <a:ext cx="10515600" cy="113948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3200" b="1" kern="100" dirty="0">
                <a:latin typeface="Calibri" panose="020F0502020204030204" pitchFamily="34" charset="0"/>
                <a:ea typeface="Calibri" panose="020F0502020204030204" pitchFamily="34" charset="0"/>
                <a:cs typeface="Times New Roman" panose="02020603050405020304" pitchFamily="18" charset="0"/>
              </a:rPr>
            </a:br>
            <a:br>
              <a:rPr lang="es-CO" sz="3200" b="1" kern="100" dirty="0">
                <a:latin typeface="Calibri" panose="020F0502020204030204" pitchFamily="34" charset="0"/>
                <a:ea typeface="Calibri" panose="020F0502020204030204" pitchFamily="34" charset="0"/>
                <a:cs typeface="Times New Roman" panose="02020603050405020304" pitchFamily="18" charset="0"/>
              </a:rPr>
            </a:br>
            <a:endParaRPr lang="es-CO" sz="3200" dirty="0"/>
          </a:p>
        </p:txBody>
      </p:sp>
      <p:pic>
        <p:nvPicPr>
          <p:cNvPr id="7" name="Imagen 6">
            <a:extLst>
              <a:ext uri="{FF2B5EF4-FFF2-40B4-BE49-F238E27FC236}">
                <a16:creationId xmlns:a16="http://schemas.microsoft.com/office/drawing/2014/main" id="{288F9C14-CEC1-439F-AD81-646AC47645A0}"/>
              </a:ext>
            </a:extLst>
          </p:cNvPr>
          <p:cNvPicPr>
            <a:picLocks noChangeAspect="1"/>
          </p:cNvPicPr>
          <p:nvPr/>
        </p:nvPicPr>
        <p:blipFill>
          <a:blip r:embed="rId3"/>
          <a:stretch>
            <a:fillRect/>
          </a:stretch>
        </p:blipFill>
        <p:spPr>
          <a:xfrm>
            <a:off x="0" y="6470081"/>
            <a:ext cx="12192000" cy="390178"/>
          </a:xfrm>
          <a:prstGeom prst="rect">
            <a:avLst/>
          </a:prstGeom>
        </p:spPr>
      </p:pic>
    </p:spTree>
    <p:extLst>
      <p:ext uri="{BB962C8B-B14F-4D97-AF65-F5344CB8AC3E}">
        <p14:creationId xmlns:p14="http://schemas.microsoft.com/office/powerpoint/2010/main" val="349966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0"/>
            <a:ext cx="10339784" cy="887895"/>
          </a:xfrm>
          <a:prstGeom prst="rect">
            <a:avLst/>
          </a:prstGeom>
        </p:spPr>
      </p:pic>
      <p:sp>
        <p:nvSpPr>
          <p:cNvPr id="10" name="Título 11">
            <a:extLst>
              <a:ext uri="{FF2B5EF4-FFF2-40B4-BE49-F238E27FC236}">
                <a16:creationId xmlns:a16="http://schemas.microsoft.com/office/drawing/2014/main" id="{4A181A1A-0EC2-AEEB-7968-0AF6FFD9C453}"/>
              </a:ext>
            </a:extLst>
          </p:cNvPr>
          <p:cNvSpPr txBox="1">
            <a:spLocks/>
          </p:cNvSpPr>
          <p:nvPr/>
        </p:nvSpPr>
        <p:spPr>
          <a:xfrm>
            <a:off x="6499274" y="1650567"/>
            <a:ext cx="5120640" cy="887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1800" dirty="0">
                <a:solidFill>
                  <a:srgbClr val="000000"/>
                </a:solidFill>
                <a:latin typeface="Arial" panose="020B0604020202020204" pitchFamily="34" charset="0"/>
                <a:ea typeface="Calibri" panose="020F0502020204030204" pitchFamily="34" charset="0"/>
              </a:rPr>
            </a:br>
            <a: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br>
            <a:endParaRPr lang="es-CO" sz="1800" b="1"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78EBFB34-A8DC-7A2C-E7FB-8730434C9D66}"/>
              </a:ext>
            </a:extLst>
          </p:cNvPr>
          <p:cNvSpPr>
            <a:spLocks noGrp="1"/>
          </p:cNvSpPr>
          <p:nvPr>
            <p:ph sz="half" idx="2"/>
          </p:nvPr>
        </p:nvSpPr>
        <p:spPr>
          <a:xfrm>
            <a:off x="1497496" y="1825625"/>
            <a:ext cx="9856304" cy="4351338"/>
          </a:xfrm>
        </p:spPr>
        <p:txBody>
          <a:bodyPr/>
          <a:lstStyle/>
          <a:p>
            <a:pPr marL="0" indent="0">
              <a:buNone/>
            </a:pPr>
            <a:r>
              <a:rPr lang="es-CO" sz="1800" dirty="0">
                <a:solidFill>
                  <a:srgbClr val="000000"/>
                </a:solidFill>
                <a:effectLst/>
                <a:latin typeface="Arial" panose="020B0604020202020204" pitchFamily="34" charset="0"/>
                <a:ea typeface="Calibri" panose="020F0502020204030204" pitchFamily="34" charset="0"/>
              </a:rPr>
              <a:t>Dentro de las medidas esenciales de las “Precauciones estándar” se incluyen: </a:t>
            </a:r>
          </a:p>
          <a:p>
            <a:pPr marL="0" indent="0">
              <a:spcAft>
                <a:spcPts val="265"/>
              </a:spcAft>
              <a:buNone/>
            </a:pPr>
            <a:r>
              <a:rPr lang="es-CO" sz="1800" dirty="0">
                <a:solidFill>
                  <a:srgbClr val="000000"/>
                </a:solidFill>
                <a:effectLst/>
                <a:latin typeface="Arial" panose="020B0604020202020204" pitchFamily="34" charset="0"/>
                <a:ea typeface="Calibri" panose="020F0502020204030204" pitchFamily="34" charset="0"/>
              </a:rPr>
              <a:t>1. Higiene de manos </a:t>
            </a:r>
          </a:p>
          <a:p>
            <a:pPr marL="0" indent="0">
              <a:spcAft>
                <a:spcPts val="265"/>
              </a:spcAft>
              <a:buNone/>
            </a:pPr>
            <a:r>
              <a:rPr lang="es-CO" sz="1800" dirty="0">
                <a:solidFill>
                  <a:srgbClr val="000000"/>
                </a:solidFill>
                <a:effectLst/>
                <a:latin typeface="Arial" panose="020B0604020202020204" pitchFamily="34" charset="0"/>
                <a:ea typeface="Calibri" panose="020F0502020204030204" pitchFamily="34" charset="0"/>
              </a:rPr>
              <a:t>2. Uso de guantes </a:t>
            </a:r>
          </a:p>
          <a:p>
            <a:pPr marL="0" indent="0">
              <a:spcAft>
                <a:spcPts val="265"/>
              </a:spcAft>
              <a:buNone/>
            </a:pPr>
            <a:r>
              <a:rPr lang="es-CO" sz="1800" dirty="0">
                <a:solidFill>
                  <a:srgbClr val="000000"/>
                </a:solidFill>
                <a:effectLst/>
                <a:latin typeface="Arial" panose="020B0604020202020204" pitchFamily="34" charset="0"/>
                <a:ea typeface="Calibri" panose="020F0502020204030204" pitchFamily="34" charset="0"/>
              </a:rPr>
              <a:t>3. Uso de elementos de protección personal (EPP) </a:t>
            </a:r>
          </a:p>
          <a:p>
            <a:pPr marL="0" indent="0">
              <a:spcAft>
                <a:spcPts val="265"/>
              </a:spcAft>
              <a:buNone/>
            </a:pPr>
            <a:r>
              <a:rPr lang="es-CO" sz="1800" dirty="0">
                <a:solidFill>
                  <a:srgbClr val="000000"/>
                </a:solidFill>
                <a:effectLst/>
                <a:latin typeface="Arial" panose="020B0604020202020204" pitchFamily="34" charset="0"/>
                <a:ea typeface="Calibri" panose="020F0502020204030204" pitchFamily="34" charset="0"/>
              </a:rPr>
              <a:t>4. Prevención de exposiciones por accidentes con instrumentos cortopunzantes </a:t>
            </a:r>
          </a:p>
          <a:p>
            <a:pPr marL="0" indent="0">
              <a:spcAft>
                <a:spcPts val="265"/>
              </a:spcAft>
              <a:buNone/>
            </a:pPr>
            <a:r>
              <a:rPr lang="es-CO" sz="1800" dirty="0">
                <a:solidFill>
                  <a:srgbClr val="000000"/>
                </a:solidFill>
                <a:effectLst/>
                <a:latin typeface="Arial" panose="020B0604020202020204" pitchFamily="34" charset="0"/>
                <a:ea typeface="Calibri" panose="020F0502020204030204" pitchFamily="34" charset="0"/>
              </a:rPr>
              <a:t>5. Cuidados para el manejo del ambiente y de la ropa, los desechos, soluciones y equipos. </a:t>
            </a:r>
          </a:p>
          <a:p>
            <a:pPr marL="0" indent="0">
              <a:spcAft>
                <a:spcPts val="265"/>
              </a:spcAft>
              <a:buNone/>
            </a:pPr>
            <a:r>
              <a:rPr lang="es-CO" sz="1800" dirty="0">
                <a:solidFill>
                  <a:srgbClr val="000000"/>
                </a:solidFill>
                <a:effectLst/>
                <a:latin typeface="Arial" panose="020B0604020202020204" pitchFamily="34" charset="0"/>
                <a:ea typeface="Calibri" panose="020F0502020204030204" pitchFamily="34" charset="0"/>
              </a:rPr>
              <a:t>6. Higiene respiratoria y etiqueta de tos. </a:t>
            </a:r>
          </a:p>
          <a:p>
            <a:pPr marL="0" indent="0">
              <a:buNone/>
            </a:pPr>
            <a:r>
              <a:rPr lang="es-CO" sz="1800" dirty="0">
                <a:solidFill>
                  <a:srgbClr val="000000"/>
                </a:solidFill>
                <a:effectLst/>
                <a:latin typeface="Arial" panose="020B0604020202020204" pitchFamily="34" charset="0"/>
                <a:ea typeface="Calibri" panose="020F0502020204030204" pitchFamily="34" charset="0"/>
              </a:rPr>
              <a:t>7. Limpieza y desinfección de dispositivos y equipos biomédicos </a:t>
            </a:r>
          </a:p>
          <a:p>
            <a:pPr marL="0" indent="0">
              <a:buNone/>
            </a:pPr>
            <a:endParaRPr lang="es-CO" dirty="0"/>
          </a:p>
        </p:txBody>
      </p:sp>
      <p:sp>
        <p:nvSpPr>
          <p:cNvPr id="6" name="Título 5">
            <a:extLst>
              <a:ext uri="{FF2B5EF4-FFF2-40B4-BE49-F238E27FC236}">
                <a16:creationId xmlns:a16="http://schemas.microsoft.com/office/drawing/2014/main" id="{7008BCC7-1D15-6478-C08C-94DF22BD1241}"/>
              </a:ext>
            </a:extLst>
          </p:cNvPr>
          <p:cNvSpPr>
            <a:spLocks noGrp="1"/>
          </p:cNvSpPr>
          <p:nvPr>
            <p:ph type="title"/>
          </p:nvPr>
        </p:nvSpPr>
        <p:spPr>
          <a:xfrm>
            <a:off x="838200" y="1080725"/>
            <a:ext cx="10515600" cy="609963"/>
          </a:xfrm>
        </p:spPr>
        <p:txBody>
          <a:bodyPr>
            <a:normAutofit/>
          </a:bodyPr>
          <a:lstStyle/>
          <a:p>
            <a:pPr algn="ctr"/>
            <a:r>
              <a:rPr lang="es-CO" sz="2800" b="1" dirty="0"/>
              <a:t>PRECAUCIONES ESTANDAR</a:t>
            </a:r>
          </a:p>
        </p:txBody>
      </p:sp>
      <p:pic>
        <p:nvPicPr>
          <p:cNvPr id="2" name="Imagen 1">
            <a:extLst>
              <a:ext uri="{FF2B5EF4-FFF2-40B4-BE49-F238E27FC236}">
                <a16:creationId xmlns:a16="http://schemas.microsoft.com/office/drawing/2014/main" id="{871F1BCC-07B2-4228-BFBD-E7E9DB2999DD}"/>
              </a:ext>
            </a:extLst>
          </p:cNvPr>
          <p:cNvPicPr>
            <a:picLocks noChangeAspect="1"/>
          </p:cNvPicPr>
          <p:nvPr/>
        </p:nvPicPr>
        <p:blipFill>
          <a:blip r:embed="rId3"/>
          <a:stretch>
            <a:fillRect/>
          </a:stretch>
        </p:blipFill>
        <p:spPr>
          <a:xfrm>
            <a:off x="0" y="6470098"/>
            <a:ext cx="12192000" cy="390144"/>
          </a:xfrm>
          <a:prstGeom prst="rect">
            <a:avLst/>
          </a:prstGeom>
        </p:spPr>
      </p:pic>
    </p:spTree>
    <p:extLst>
      <p:ext uri="{BB962C8B-B14F-4D97-AF65-F5344CB8AC3E}">
        <p14:creationId xmlns:p14="http://schemas.microsoft.com/office/powerpoint/2010/main" val="400194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0"/>
            <a:ext cx="10339784" cy="887895"/>
          </a:xfrm>
          <a:prstGeom prst="rect">
            <a:avLst/>
          </a:prstGeom>
        </p:spPr>
      </p:pic>
      <p:sp>
        <p:nvSpPr>
          <p:cNvPr id="10" name="Título 11">
            <a:extLst>
              <a:ext uri="{FF2B5EF4-FFF2-40B4-BE49-F238E27FC236}">
                <a16:creationId xmlns:a16="http://schemas.microsoft.com/office/drawing/2014/main" id="{4A181A1A-0EC2-AEEB-7968-0AF6FFD9C453}"/>
              </a:ext>
            </a:extLst>
          </p:cNvPr>
          <p:cNvSpPr txBox="1">
            <a:spLocks/>
          </p:cNvSpPr>
          <p:nvPr/>
        </p:nvSpPr>
        <p:spPr>
          <a:xfrm>
            <a:off x="6499274" y="1650567"/>
            <a:ext cx="5120640" cy="887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1800" dirty="0">
                <a:solidFill>
                  <a:srgbClr val="000000"/>
                </a:solidFill>
                <a:latin typeface="Arial" panose="020B0604020202020204" pitchFamily="34" charset="0"/>
                <a:ea typeface="Calibri" panose="020F0502020204030204" pitchFamily="34" charset="0"/>
              </a:rPr>
            </a:br>
            <a: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br>
            <a:endParaRPr lang="es-CO" sz="1800" b="1" dirty="0">
              <a:latin typeface="Arial" panose="020B0604020202020204" pitchFamily="34" charset="0"/>
              <a:cs typeface="Arial" panose="020B0604020202020204" pitchFamily="34" charset="0"/>
            </a:endParaRPr>
          </a:p>
        </p:txBody>
      </p:sp>
      <p:pic>
        <p:nvPicPr>
          <p:cNvPr id="3" name="Marcador de contenido 2">
            <a:extLst>
              <a:ext uri="{FF2B5EF4-FFF2-40B4-BE49-F238E27FC236}">
                <a16:creationId xmlns:a16="http://schemas.microsoft.com/office/drawing/2014/main" id="{6E753098-7475-7E25-0750-A533A6582827}"/>
              </a:ext>
            </a:extLst>
          </p:cNvPr>
          <p:cNvPicPr>
            <a:picLocks noGrp="1" noChangeAspect="1"/>
          </p:cNvPicPr>
          <p:nvPr>
            <p:ph sz="half" idx="2"/>
          </p:nvPr>
        </p:nvPicPr>
        <p:blipFill rotWithShape="1">
          <a:blip r:embed="rId3"/>
          <a:srcRect l="39503" t="29478" r="10329" b="19103"/>
          <a:stretch/>
        </p:blipFill>
        <p:spPr>
          <a:xfrm>
            <a:off x="1575582" y="1690687"/>
            <a:ext cx="9566029" cy="4974483"/>
          </a:xfrm>
        </p:spPr>
      </p:pic>
      <p:sp>
        <p:nvSpPr>
          <p:cNvPr id="6" name="Título 5">
            <a:extLst>
              <a:ext uri="{FF2B5EF4-FFF2-40B4-BE49-F238E27FC236}">
                <a16:creationId xmlns:a16="http://schemas.microsoft.com/office/drawing/2014/main" id="{7008BCC7-1D15-6478-C08C-94DF22BD1241}"/>
              </a:ext>
            </a:extLst>
          </p:cNvPr>
          <p:cNvSpPr>
            <a:spLocks noGrp="1"/>
          </p:cNvSpPr>
          <p:nvPr>
            <p:ph type="title"/>
          </p:nvPr>
        </p:nvSpPr>
        <p:spPr>
          <a:xfrm>
            <a:off x="838200" y="1080725"/>
            <a:ext cx="10515600" cy="609963"/>
          </a:xfrm>
        </p:spPr>
        <p:txBody>
          <a:bodyPr>
            <a:normAutofit/>
          </a:bodyPr>
          <a:lstStyle/>
          <a:p>
            <a:pPr algn="ctr"/>
            <a:r>
              <a:rPr lang="es-CO" sz="2800" b="1" dirty="0"/>
              <a:t>PRECAUCIONES ESTANDAR</a:t>
            </a:r>
          </a:p>
        </p:txBody>
      </p:sp>
      <p:pic>
        <p:nvPicPr>
          <p:cNvPr id="2" name="Imagen 1">
            <a:extLst>
              <a:ext uri="{FF2B5EF4-FFF2-40B4-BE49-F238E27FC236}">
                <a16:creationId xmlns:a16="http://schemas.microsoft.com/office/drawing/2014/main" id="{40A67D5D-BFF8-4CC3-BA5A-93BBF528DCD8}"/>
              </a:ext>
            </a:extLst>
          </p:cNvPr>
          <p:cNvPicPr>
            <a:picLocks noChangeAspect="1"/>
          </p:cNvPicPr>
          <p:nvPr/>
        </p:nvPicPr>
        <p:blipFill>
          <a:blip r:embed="rId4"/>
          <a:stretch>
            <a:fillRect/>
          </a:stretch>
        </p:blipFill>
        <p:spPr>
          <a:xfrm>
            <a:off x="0" y="6470099"/>
            <a:ext cx="12192000" cy="390144"/>
          </a:xfrm>
          <a:prstGeom prst="rect">
            <a:avLst/>
          </a:prstGeom>
        </p:spPr>
      </p:pic>
    </p:spTree>
    <p:extLst>
      <p:ext uri="{BB962C8B-B14F-4D97-AF65-F5344CB8AC3E}">
        <p14:creationId xmlns:p14="http://schemas.microsoft.com/office/powerpoint/2010/main" val="302721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0"/>
            <a:ext cx="10339784" cy="887895"/>
          </a:xfrm>
          <a:prstGeom prst="rect">
            <a:avLst/>
          </a:prstGeom>
        </p:spPr>
      </p:pic>
      <p:sp>
        <p:nvSpPr>
          <p:cNvPr id="10" name="Título 11">
            <a:extLst>
              <a:ext uri="{FF2B5EF4-FFF2-40B4-BE49-F238E27FC236}">
                <a16:creationId xmlns:a16="http://schemas.microsoft.com/office/drawing/2014/main" id="{4A181A1A-0EC2-AEEB-7968-0AF6FFD9C453}"/>
              </a:ext>
            </a:extLst>
          </p:cNvPr>
          <p:cNvSpPr txBox="1">
            <a:spLocks/>
          </p:cNvSpPr>
          <p:nvPr/>
        </p:nvSpPr>
        <p:spPr>
          <a:xfrm>
            <a:off x="6499274" y="1650567"/>
            <a:ext cx="5120640" cy="887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1800" dirty="0">
                <a:solidFill>
                  <a:srgbClr val="000000"/>
                </a:solidFill>
                <a:latin typeface="Arial" panose="020B0604020202020204" pitchFamily="34" charset="0"/>
                <a:ea typeface="Calibri" panose="020F0502020204030204" pitchFamily="34" charset="0"/>
              </a:rPr>
            </a:br>
            <a: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br>
            <a:endParaRPr lang="es-CO" sz="1800" b="1" dirty="0">
              <a:latin typeface="Arial" panose="020B0604020202020204" pitchFamily="34" charset="0"/>
              <a:cs typeface="Arial" panose="020B0604020202020204" pitchFamily="34" charset="0"/>
            </a:endParaRPr>
          </a:p>
        </p:txBody>
      </p:sp>
      <p:sp>
        <p:nvSpPr>
          <p:cNvPr id="6" name="Título 5">
            <a:extLst>
              <a:ext uri="{FF2B5EF4-FFF2-40B4-BE49-F238E27FC236}">
                <a16:creationId xmlns:a16="http://schemas.microsoft.com/office/drawing/2014/main" id="{7008BCC7-1D15-6478-C08C-94DF22BD1241}"/>
              </a:ext>
            </a:extLst>
          </p:cNvPr>
          <p:cNvSpPr>
            <a:spLocks noGrp="1"/>
          </p:cNvSpPr>
          <p:nvPr>
            <p:ph type="title"/>
          </p:nvPr>
        </p:nvSpPr>
        <p:spPr>
          <a:xfrm>
            <a:off x="838200" y="1080725"/>
            <a:ext cx="10515600" cy="609963"/>
          </a:xfrm>
        </p:spPr>
        <p:txBody>
          <a:bodyPr>
            <a:normAutofit/>
          </a:bodyPr>
          <a:lstStyle/>
          <a:p>
            <a:pPr algn="ctr"/>
            <a:r>
              <a:rPr lang="es-CO" sz="2800" b="1" dirty="0"/>
              <a:t>PRECAUCIONES ESTANDAR</a:t>
            </a:r>
          </a:p>
        </p:txBody>
      </p:sp>
      <p:pic>
        <p:nvPicPr>
          <p:cNvPr id="7" name="Marcador de contenido 6">
            <a:extLst>
              <a:ext uri="{FF2B5EF4-FFF2-40B4-BE49-F238E27FC236}">
                <a16:creationId xmlns:a16="http://schemas.microsoft.com/office/drawing/2014/main" id="{47E73743-5F60-7E9A-E248-C6D5827CAC9E}"/>
              </a:ext>
            </a:extLst>
          </p:cNvPr>
          <p:cNvPicPr>
            <a:picLocks noGrp="1" noChangeAspect="1"/>
          </p:cNvPicPr>
          <p:nvPr>
            <p:ph sz="half" idx="2"/>
          </p:nvPr>
        </p:nvPicPr>
        <p:blipFill rotWithShape="1">
          <a:blip r:embed="rId3"/>
          <a:srcRect l="38125" t="25290" r="18070" b="30419"/>
          <a:stretch/>
        </p:blipFill>
        <p:spPr>
          <a:xfrm>
            <a:off x="1800665" y="1547446"/>
            <a:ext cx="8693833" cy="4586067"/>
          </a:xfrm>
        </p:spPr>
      </p:pic>
      <p:pic>
        <p:nvPicPr>
          <p:cNvPr id="2" name="Imagen 1">
            <a:extLst>
              <a:ext uri="{FF2B5EF4-FFF2-40B4-BE49-F238E27FC236}">
                <a16:creationId xmlns:a16="http://schemas.microsoft.com/office/drawing/2014/main" id="{28CEBC62-DC8D-4AE4-95B4-9333C48ABBBD}"/>
              </a:ext>
            </a:extLst>
          </p:cNvPr>
          <p:cNvPicPr>
            <a:picLocks noChangeAspect="1"/>
          </p:cNvPicPr>
          <p:nvPr/>
        </p:nvPicPr>
        <p:blipFill>
          <a:blip r:embed="rId4"/>
          <a:stretch>
            <a:fillRect/>
          </a:stretch>
        </p:blipFill>
        <p:spPr>
          <a:xfrm>
            <a:off x="0" y="6470098"/>
            <a:ext cx="12192000" cy="390144"/>
          </a:xfrm>
          <a:prstGeom prst="rect">
            <a:avLst/>
          </a:prstGeom>
        </p:spPr>
      </p:pic>
    </p:spTree>
    <p:extLst>
      <p:ext uri="{BB962C8B-B14F-4D97-AF65-F5344CB8AC3E}">
        <p14:creationId xmlns:p14="http://schemas.microsoft.com/office/powerpoint/2010/main" val="146417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37927" y="0"/>
            <a:ext cx="10339784" cy="562358"/>
          </a:xfrm>
          <a:prstGeom prst="rect">
            <a:avLst/>
          </a:prstGeom>
        </p:spPr>
      </p:pic>
      <p:sp>
        <p:nvSpPr>
          <p:cNvPr id="9" name="Título 8">
            <a:extLst>
              <a:ext uri="{FF2B5EF4-FFF2-40B4-BE49-F238E27FC236}">
                <a16:creationId xmlns:a16="http://schemas.microsoft.com/office/drawing/2014/main" id="{90F8C0D9-52CA-5D90-2D6F-5D2142E207D7}"/>
              </a:ext>
            </a:extLst>
          </p:cNvPr>
          <p:cNvSpPr>
            <a:spLocks noGrp="1"/>
          </p:cNvSpPr>
          <p:nvPr>
            <p:ph type="title"/>
          </p:nvPr>
        </p:nvSpPr>
        <p:spPr>
          <a:xfrm>
            <a:off x="838200" y="666591"/>
            <a:ext cx="10515600" cy="609600"/>
          </a:xfrm>
        </p:spPr>
        <p:txBody>
          <a:bodyPr>
            <a:normAutofit/>
          </a:bodyPr>
          <a:lstStyle/>
          <a:p>
            <a:pPr algn="ctr"/>
            <a:r>
              <a:rPr lang="es-CO" sz="2000" b="1" dirty="0">
                <a:effectLst/>
                <a:latin typeface="Arial" panose="020B0604020202020204" pitchFamily="34" charset="0"/>
                <a:ea typeface="Calibri" panose="020F0502020204030204" pitchFamily="34" charset="0"/>
              </a:rPr>
              <a:t>PRECAUCIONES ADICIONALES SEGÚN VÍA DE TRANSMISIÓN</a:t>
            </a:r>
            <a:endParaRPr lang="es-CO" sz="2000" dirty="0"/>
          </a:p>
        </p:txBody>
      </p:sp>
      <p:pic>
        <p:nvPicPr>
          <p:cNvPr id="2" name="Marcador de contenido 1">
            <a:extLst>
              <a:ext uri="{FF2B5EF4-FFF2-40B4-BE49-F238E27FC236}">
                <a16:creationId xmlns:a16="http://schemas.microsoft.com/office/drawing/2014/main" id="{27FDA715-A69D-0E00-C9A8-E052198D3EBF}"/>
              </a:ext>
            </a:extLst>
          </p:cNvPr>
          <p:cNvPicPr>
            <a:picLocks noGrp="1" noChangeAspect="1"/>
          </p:cNvPicPr>
          <p:nvPr>
            <p:ph sz="half" idx="4294967295"/>
          </p:nvPr>
        </p:nvPicPr>
        <p:blipFill rotWithShape="1">
          <a:blip r:embed="rId5">
            <a:extLst>
              <a:ext uri="{28A0092B-C50C-407E-A947-70E740481C1C}">
                <a14:useLocalDpi xmlns:a14="http://schemas.microsoft.com/office/drawing/2010/main" val="0"/>
              </a:ext>
            </a:extLst>
          </a:blip>
          <a:srcRect t="18501" b="26552"/>
          <a:stretch/>
        </p:blipFill>
        <p:spPr bwMode="auto">
          <a:xfrm>
            <a:off x="358026" y="1643269"/>
            <a:ext cx="5360395" cy="4548141"/>
          </a:xfrm>
          <a:prstGeom prst="rect">
            <a:avLst/>
          </a:prstGeom>
          <a:noFill/>
          <a:ln>
            <a:noFill/>
          </a:ln>
          <a:extLst>
            <a:ext uri="{53640926-AAD7-44D8-BBD7-CCE9431645EC}">
              <a14:shadowObscured xmlns:a14="http://schemas.microsoft.com/office/drawing/2010/main"/>
            </a:ext>
          </a:extLst>
        </p:spPr>
      </p:pic>
      <p:pic>
        <p:nvPicPr>
          <p:cNvPr id="7" name="Marcador de contenido 4">
            <a:extLst>
              <a:ext uri="{FF2B5EF4-FFF2-40B4-BE49-F238E27FC236}">
                <a16:creationId xmlns:a16="http://schemas.microsoft.com/office/drawing/2014/main" id="{A2DA74B7-280E-CEAB-2659-6FCD1AD8F65D}"/>
              </a:ext>
            </a:extLst>
          </p:cNvPr>
          <p:cNvPicPr>
            <a:picLocks noGrp="1" noChangeAspect="1"/>
          </p:cNvPicPr>
          <p:nvPr>
            <p:ph sz="half" idx="4294967295"/>
          </p:nvPr>
        </p:nvPicPr>
        <p:blipFill rotWithShape="1">
          <a:blip r:embed="rId6"/>
          <a:srcRect l="41011" t="35502" r="19067" b="20269"/>
          <a:stretch/>
        </p:blipFill>
        <p:spPr>
          <a:xfrm>
            <a:off x="5870822" y="3106271"/>
            <a:ext cx="5181382" cy="3085138"/>
          </a:xfrm>
          <a:prstGeom prst="rect">
            <a:avLst/>
          </a:prstGeom>
        </p:spPr>
      </p:pic>
      <p:sp>
        <p:nvSpPr>
          <p:cNvPr id="14" name="Título 8">
            <a:extLst>
              <a:ext uri="{FF2B5EF4-FFF2-40B4-BE49-F238E27FC236}">
                <a16:creationId xmlns:a16="http://schemas.microsoft.com/office/drawing/2014/main" id="{8AE0B3D2-507C-49B3-6BEE-E75AA8B239FA}"/>
              </a:ext>
            </a:extLst>
          </p:cNvPr>
          <p:cNvSpPr txBox="1">
            <a:spLocks/>
          </p:cNvSpPr>
          <p:nvPr/>
        </p:nvSpPr>
        <p:spPr>
          <a:xfrm rot="10800000" flipV="1">
            <a:off x="5870822" y="1643269"/>
            <a:ext cx="5635378" cy="1204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2000" dirty="0">
                <a:effectLst/>
                <a:latin typeface="+mn-lt"/>
                <a:ea typeface="Times New Roman" panose="02020603050405020304" pitchFamily="18" charset="0"/>
              </a:rPr>
              <a:t>La </a:t>
            </a:r>
            <a:r>
              <a:rPr lang="es-CO" sz="2000" b="1" dirty="0">
                <a:effectLst/>
                <a:latin typeface="+mn-lt"/>
                <a:ea typeface="Times New Roman" panose="02020603050405020304" pitchFamily="18" charset="0"/>
              </a:rPr>
              <a:t>transmisión por contacto</a:t>
            </a:r>
            <a:r>
              <a:rPr lang="es-CO" sz="2000" dirty="0">
                <a:effectLst/>
                <a:latin typeface="+mn-lt"/>
                <a:ea typeface="Times New Roman" panose="02020603050405020304" pitchFamily="18" charset="0"/>
              </a:rPr>
              <a:t> es una de las principales formas de propagación de enfermedades infecciosas. Se produce cuando una persona entra en contacto directo o indirecto con un microorganismo presente en otro individuo o en superficies contaminadas</a:t>
            </a:r>
            <a:endParaRPr lang="es-CO" sz="2000" b="1" dirty="0">
              <a:latin typeface="+mn-lt"/>
              <a:cs typeface="Arial" panose="020B0604020202020204" pitchFamily="34" charset="0"/>
            </a:endParaRPr>
          </a:p>
        </p:txBody>
      </p:sp>
      <p:pic>
        <p:nvPicPr>
          <p:cNvPr id="3" name="Imagen 2">
            <a:extLst>
              <a:ext uri="{FF2B5EF4-FFF2-40B4-BE49-F238E27FC236}">
                <a16:creationId xmlns:a16="http://schemas.microsoft.com/office/drawing/2014/main" id="{E311E721-00D8-411B-A0FA-DC88DA5DECD6}"/>
              </a:ext>
            </a:extLst>
          </p:cNvPr>
          <p:cNvPicPr>
            <a:picLocks noChangeAspect="1"/>
          </p:cNvPicPr>
          <p:nvPr/>
        </p:nvPicPr>
        <p:blipFill>
          <a:blip r:embed="rId7"/>
          <a:stretch>
            <a:fillRect/>
          </a:stretch>
        </p:blipFill>
        <p:spPr>
          <a:xfrm>
            <a:off x="0" y="6450271"/>
            <a:ext cx="12192000" cy="390144"/>
          </a:xfrm>
          <a:prstGeom prst="rect">
            <a:avLst/>
          </a:prstGeom>
        </p:spPr>
      </p:pic>
      <p:pic>
        <p:nvPicPr>
          <p:cNvPr id="4" name="ttsMP3.com_VoiceText_2025-5-23_16-36-38">
            <a:hlinkClick r:id="" action="ppaction://media"/>
            <a:extLst>
              <a:ext uri="{FF2B5EF4-FFF2-40B4-BE49-F238E27FC236}">
                <a16:creationId xmlns:a16="http://schemas.microsoft.com/office/drawing/2014/main" id="{F9BE4C4D-7B31-46C2-972A-2C71FC0DF0B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449915" y="1100822"/>
            <a:ext cx="609600" cy="609600"/>
          </a:xfrm>
          <a:prstGeom prst="rect">
            <a:avLst/>
          </a:prstGeom>
        </p:spPr>
      </p:pic>
      <p:pic>
        <p:nvPicPr>
          <p:cNvPr id="10" name="Picture 6" descr="Señalar con el dedo ">
            <a:extLst>
              <a:ext uri="{FF2B5EF4-FFF2-40B4-BE49-F238E27FC236}">
                <a16:creationId xmlns:a16="http://schemas.microsoft.com/office/drawing/2014/main" id="{DC6EE001-24C9-43A0-B5D2-666A7DBE0F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72082" y="1186561"/>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80130" y="192830"/>
            <a:ext cx="10339784" cy="593628"/>
          </a:xfrm>
          <a:prstGeom prst="rect">
            <a:avLst/>
          </a:prstGeom>
        </p:spPr>
      </p:pic>
      <p:sp>
        <p:nvSpPr>
          <p:cNvPr id="2" name="Título 1">
            <a:extLst>
              <a:ext uri="{FF2B5EF4-FFF2-40B4-BE49-F238E27FC236}">
                <a16:creationId xmlns:a16="http://schemas.microsoft.com/office/drawing/2014/main" id="{B411615E-1435-0218-C876-449A5D051A07}"/>
              </a:ext>
            </a:extLst>
          </p:cNvPr>
          <p:cNvSpPr>
            <a:spLocks noGrp="1"/>
          </p:cNvSpPr>
          <p:nvPr>
            <p:ph type="title"/>
          </p:nvPr>
        </p:nvSpPr>
        <p:spPr>
          <a:xfrm>
            <a:off x="838200" y="872196"/>
            <a:ext cx="10515600" cy="593628"/>
          </a:xfrm>
        </p:spPr>
        <p:txBody>
          <a:bodyPr>
            <a:normAutofit/>
          </a:bodyPr>
          <a:lstStyle/>
          <a:p>
            <a:pPr algn="ctr"/>
            <a:r>
              <a:rPr lang="es-ES" sz="2800" b="1" dirty="0"/>
              <a:t>MEDIDAS DE AISLAMIENTO POR GOTAS </a:t>
            </a:r>
            <a:endParaRPr lang="es-CO" sz="2800" b="1" dirty="0"/>
          </a:p>
        </p:txBody>
      </p:sp>
      <p:sp>
        <p:nvSpPr>
          <p:cNvPr id="4" name="Marcador de contenido 3">
            <a:extLst>
              <a:ext uri="{FF2B5EF4-FFF2-40B4-BE49-F238E27FC236}">
                <a16:creationId xmlns:a16="http://schemas.microsoft.com/office/drawing/2014/main" id="{DD973A91-DE50-C5CA-DC0A-75B41D6BCCA5}"/>
              </a:ext>
            </a:extLst>
          </p:cNvPr>
          <p:cNvSpPr>
            <a:spLocks noGrp="1"/>
          </p:cNvSpPr>
          <p:nvPr>
            <p:ph sz="half" idx="2"/>
          </p:nvPr>
        </p:nvSpPr>
        <p:spPr>
          <a:xfrm>
            <a:off x="6172200" y="1551562"/>
            <a:ext cx="5181600" cy="1783309"/>
          </a:xfrm>
        </p:spPr>
        <p:txBody>
          <a:bodyPr>
            <a:noAutofit/>
          </a:bodyPr>
          <a:lstStyle/>
          <a:p>
            <a:pPr marL="0" indent="0" algn="just">
              <a:buNone/>
            </a:pPr>
            <a:r>
              <a:rPr lang="es-ES" sz="2000" dirty="0"/>
              <a:t>La </a:t>
            </a:r>
            <a:r>
              <a:rPr lang="es-ES" sz="2000" b="1" dirty="0"/>
              <a:t>transmisión por gotas </a:t>
            </a:r>
            <a:r>
              <a:rPr lang="es-ES" sz="2000" dirty="0"/>
              <a:t>ocurre cuando una persona infectada expulsa pequeñas partículas de saliva o secreciones respiratorias al toser, estornudar o hablar, y estas son inhaladas por otra persona cercana. Estas gotas suelen tener un tamaño mayor a 5 micras y no permanecen suspendidas en el aire por mucho tiempo, por lo que el contagio ocurre a menos de un metro de distancia.</a:t>
            </a:r>
            <a:endParaRPr lang="es-CO" sz="2000" dirty="0"/>
          </a:p>
        </p:txBody>
      </p:sp>
      <p:pic>
        <p:nvPicPr>
          <p:cNvPr id="5" name="Marcador de contenido 4" descr="Imagen que contiene Aplicación&#10;&#10;Descripción generada automáticamente">
            <a:extLst>
              <a:ext uri="{FF2B5EF4-FFF2-40B4-BE49-F238E27FC236}">
                <a16:creationId xmlns:a16="http://schemas.microsoft.com/office/drawing/2014/main" id="{101F6161-A856-E81A-10B0-45208F0E6463}"/>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t="16839" b="27342"/>
          <a:stretch/>
        </p:blipFill>
        <p:spPr bwMode="auto">
          <a:xfrm>
            <a:off x="168812" y="1825625"/>
            <a:ext cx="6003388" cy="466725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323EFC24-3C6E-D3C0-79E1-CCD2DB5CFADA}"/>
              </a:ext>
            </a:extLst>
          </p:cNvPr>
          <p:cNvPicPr>
            <a:picLocks noChangeAspect="1"/>
          </p:cNvPicPr>
          <p:nvPr/>
        </p:nvPicPr>
        <p:blipFill rotWithShape="1">
          <a:blip r:embed="rId6"/>
          <a:srcRect l="39808" t="30966" r="20615" b="30452"/>
          <a:stretch/>
        </p:blipFill>
        <p:spPr>
          <a:xfrm>
            <a:off x="6172200" y="4159250"/>
            <a:ext cx="5269523" cy="2101249"/>
          </a:xfrm>
          <a:prstGeom prst="rect">
            <a:avLst/>
          </a:prstGeom>
        </p:spPr>
      </p:pic>
      <p:pic>
        <p:nvPicPr>
          <p:cNvPr id="3" name="Imagen 2">
            <a:extLst>
              <a:ext uri="{FF2B5EF4-FFF2-40B4-BE49-F238E27FC236}">
                <a16:creationId xmlns:a16="http://schemas.microsoft.com/office/drawing/2014/main" id="{501127A7-2861-42FD-B1F6-23A63B6CF1AD}"/>
              </a:ext>
            </a:extLst>
          </p:cNvPr>
          <p:cNvPicPr>
            <a:picLocks noChangeAspect="1"/>
          </p:cNvPicPr>
          <p:nvPr/>
        </p:nvPicPr>
        <p:blipFill>
          <a:blip r:embed="rId7"/>
          <a:stretch>
            <a:fillRect/>
          </a:stretch>
        </p:blipFill>
        <p:spPr>
          <a:xfrm>
            <a:off x="0" y="6492875"/>
            <a:ext cx="12192000" cy="390144"/>
          </a:xfrm>
          <a:prstGeom prst="rect">
            <a:avLst/>
          </a:prstGeom>
        </p:spPr>
      </p:pic>
      <p:pic>
        <p:nvPicPr>
          <p:cNvPr id="7" name="ttsMP3.com_VoiceText_2025-5-23_16-38-21">
            <a:hlinkClick r:id="" action="ppaction://media"/>
            <a:extLst>
              <a:ext uri="{FF2B5EF4-FFF2-40B4-BE49-F238E27FC236}">
                <a16:creationId xmlns:a16="http://schemas.microsoft.com/office/drawing/2014/main" id="{5747ACE3-3465-470E-BCF1-17218A10236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34597" y="1355518"/>
            <a:ext cx="609600" cy="609600"/>
          </a:xfrm>
          <a:prstGeom prst="rect">
            <a:avLst/>
          </a:prstGeom>
        </p:spPr>
      </p:pic>
      <p:pic>
        <p:nvPicPr>
          <p:cNvPr id="9" name="Picture 6" descr="Señalar con el dedo ">
            <a:extLst>
              <a:ext uri="{FF2B5EF4-FFF2-40B4-BE49-F238E27FC236}">
                <a16:creationId xmlns:a16="http://schemas.microsoft.com/office/drawing/2014/main" id="{F3D5887B-FEC0-4EDD-9B5E-031250184E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8816" y="1402741"/>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09792" y="0"/>
            <a:ext cx="10339784" cy="858129"/>
          </a:xfrm>
          <a:prstGeom prst="rect">
            <a:avLst/>
          </a:prstGeom>
        </p:spPr>
      </p:pic>
      <p:sp>
        <p:nvSpPr>
          <p:cNvPr id="2" name="Título 1">
            <a:extLst>
              <a:ext uri="{FF2B5EF4-FFF2-40B4-BE49-F238E27FC236}">
                <a16:creationId xmlns:a16="http://schemas.microsoft.com/office/drawing/2014/main" id="{5F46FB6B-DDBC-094F-8167-84258D9AD8E7}"/>
              </a:ext>
            </a:extLst>
          </p:cNvPr>
          <p:cNvSpPr>
            <a:spLocks noGrp="1"/>
          </p:cNvSpPr>
          <p:nvPr>
            <p:ph type="title"/>
          </p:nvPr>
        </p:nvSpPr>
        <p:spPr>
          <a:xfrm>
            <a:off x="838200" y="1152939"/>
            <a:ext cx="10515600" cy="394507"/>
          </a:xfrm>
        </p:spPr>
        <p:txBody>
          <a:bodyPr>
            <a:normAutofit fontScale="90000"/>
          </a:bodyPr>
          <a:lstStyle/>
          <a:p>
            <a:pPr algn="ctr"/>
            <a:r>
              <a:rPr lang="es-ES" sz="2800" b="1" dirty="0"/>
              <a:t>MEDIDAS DE AISLAMIENTO POR AIRE</a:t>
            </a:r>
            <a:endParaRPr lang="es-CO" sz="2800" dirty="0"/>
          </a:p>
        </p:txBody>
      </p:sp>
      <p:sp>
        <p:nvSpPr>
          <p:cNvPr id="4" name="Marcador de contenido 3">
            <a:extLst>
              <a:ext uri="{FF2B5EF4-FFF2-40B4-BE49-F238E27FC236}">
                <a16:creationId xmlns:a16="http://schemas.microsoft.com/office/drawing/2014/main" id="{2C1D0E4F-1CAD-0169-E98F-EC25EED4E3B1}"/>
              </a:ext>
            </a:extLst>
          </p:cNvPr>
          <p:cNvSpPr>
            <a:spLocks noGrp="1"/>
          </p:cNvSpPr>
          <p:nvPr>
            <p:ph sz="half" idx="2"/>
          </p:nvPr>
        </p:nvSpPr>
        <p:spPr>
          <a:xfrm>
            <a:off x="5620872" y="2096085"/>
            <a:ext cx="5656728" cy="4351338"/>
          </a:xfrm>
        </p:spPr>
        <p:txBody>
          <a:bodyPr>
            <a:normAutofit/>
          </a:bodyPr>
          <a:lstStyle/>
          <a:p>
            <a:pPr marL="0" indent="0" algn="just">
              <a:buNone/>
            </a:pPr>
            <a:r>
              <a:rPr lang="es-ES" sz="2000" dirty="0"/>
              <a:t>Producida a través del aire por difusión de partículas de menos de 5 micras de diámetro, que les permite mantenerse en suspensión en el aire por períodos prolongados facilitando su desplazamiento a más largas distancias que las gotas al ser empujadas por corrientes de aire.</a:t>
            </a:r>
          </a:p>
          <a:p>
            <a:pPr marL="0" indent="0" algn="just">
              <a:buNone/>
            </a:pPr>
            <a:r>
              <a:rPr lang="es-CO" sz="2000" dirty="0"/>
              <a:t>Algunos microorganismos transmitidos por esta vía son:</a:t>
            </a:r>
          </a:p>
          <a:p>
            <a:pPr marL="0" indent="0" algn="just">
              <a:buNone/>
            </a:pPr>
            <a:r>
              <a:rPr lang="es-CO" sz="2000" dirty="0" err="1"/>
              <a:t>Mycobacterium</a:t>
            </a:r>
            <a:r>
              <a:rPr lang="es-CO" sz="2000" dirty="0"/>
              <a:t> tuberculosis, virus del sarampión, varicela zoster, herpes zoster diseminado y esporas de Aspergillus </a:t>
            </a:r>
            <a:r>
              <a:rPr lang="es-CO" sz="2000" dirty="0" err="1"/>
              <a:t>spp</a:t>
            </a:r>
            <a:r>
              <a:rPr lang="es-CO" sz="2000" dirty="0"/>
              <a:t>. </a:t>
            </a:r>
          </a:p>
        </p:txBody>
      </p:sp>
      <p:pic>
        <p:nvPicPr>
          <p:cNvPr id="5" name="Marcador de contenido 4" descr="Aplicación&#10;&#10;Descripción generada automáticamente con confianza media">
            <a:extLst>
              <a:ext uri="{FF2B5EF4-FFF2-40B4-BE49-F238E27FC236}">
                <a16:creationId xmlns:a16="http://schemas.microsoft.com/office/drawing/2014/main" id="{1FB1E543-E6D5-FDB3-F8B8-E5C81488D26F}"/>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1249" t="25604" r="1249" b="18229"/>
          <a:stretch/>
        </p:blipFill>
        <p:spPr bwMode="auto">
          <a:xfrm>
            <a:off x="389206" y="1856935"/>
            <a:ext cx="5003065" cy="4351339"/>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FAEEF65A-F1BE-4B43-ACE3-E4A32E8A0B62}"/>
              </a:ext>
            </a:extLst>
          </p:cNvPr>
          <p:cNvPicPr>
            <a:picLocks noChangeAspect="1"/>
          </p:cNvPicPr>
          <p:nvPr/>
        </p:nvPicPr>
        <p:blipFill>
          <a:blip r:embed="rId6"/>
          <a:stretch>
            <a:fillRect/>
          </a:stretch>
        </p:blipFill>
        <p:spPr>
          <a:xfrm>
            <a:off x="0" y="6510660"/>
            <a:ext cx="12192000" cy="390144"/>
          </a:xfrm>
          <a:prstGeom prst="rect">
            <a:avLst/>
          </a:prstGeom>
        </p:spPr>
      </p:pic>
      <p:pic>
        <p:nvPicPr>
          <p:cNvPr id="7" name="WhatsApp Audio 2025-05-23 at 5.11.57 PM">
            <a:hlinkClick r:id="" action="ppaction://media"/>
            <a:extLst>
              <a:ext uri="{FF2B5EF4-FFF2-40B4-BE49-F238E27FC236}">
                <a16:creationId xmlns:a16="http://schemas.microsoft.com/office/drawing/2014/main" id="{AFF81905-0D35-4490-A787-F96F0CBADCC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 y="1011701"/>
            <a:ext cx="609600" cy="609600"/>
          </a:xfrm>
          <a:prstGeom prst="rect">
            <a:avLst/>
          </a:prstGeom>
        </p:spPr>
      </p:pic>
      <p:pic>
        <p:nvPicPr>
          <p:cNvPr id="9" name="Picture 6" descr="Señalar con el dedo ">
            <a:extLst>
              <a:ext uri="{FF2B5EF4-FFF2-40B4-BE49-F238E27FC236}">
                <a16:creationId xmlns:a16="http://schemas.microsoft.com/office/drawing/2014/main" id="{63199233-9CD6-4FA0-9A7D-5EB13B690F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1043331"/>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80130" y="-4117"/>
            <a:ext cx="10339784" cy="534574"/>
          </a:xfrm>
          <a:prstGeom prst="rect">
            <a:avLst/>
          </a:prstGeom>
        </p:spPr>
      </p:pic>
      <p:sp>
        <p:nvSpPr>
          <p:cNvPr id="4" name="Título 3">
            <a:extLst>
              <a:ext uri="{FF2B5EF4-FFF2-40B4-BE49-F238E27FC236}">
                <a16:creationId xmlns:a16="http://schemas.microsoft.com/office/drawing/2014/main" id="{2F479146-E883-907A-1584-C2C889A2317F}"/>
              </a:ext>
            </a:extLst>
          </p:cNvPr>
          <p:cNvSpPr>
            <a:spLocks noGrp="1"/>
          </p:cNvSpPr>
          <p:nvPr>
            <p:ph type="title"/>
          </p:nvPr>
        </p:nvSpPr>
        <p:spPr>
          <a:xfrm>
            <a:off x="838200" y="858128"/>
            <a:ext cx="10515600" cy="534573"/>
          </a:xfrm>
        </p:spPr>
        <p:txBody>
          <a:bodyPr>
            <a:normAutofit/>
          </a:bodyPr>
          <a:lstStyle/>
          <a:p>
            <a:pPr algn="ctr"/>
            <a:r>
              <a:rPr lang="es-ES" sz="1800" b="1" dirty="0">
                <a:latin typeface="Arial" panose="020B0604020202020204" pitchFamily="34" charset="0"/>
                <a:cs typeface="Arial" panose="020B0604020202020204" pitchFamily="34" charset="0"/>
              </a:rPr>
              <a:t>COMO </a:t>
            </a:r>
            <a:r>
              <a:rPr lang="es-CO" sz="1800" b="1" dirty="0">
                <a:effectLst/>
                <a:latin typeface="Arial" panose="020B0604020202020204" pitchFamily="34" charset="0"/>
                <a:ea typeface="Calibri" panose="020F0502020204030204" pitchFamily="34" charset="0"/>
                <a:cs typeface="Arial" panose="020B0604020202020204" pitchFamily="34" charset="0"/>
              </a:rPr>
              <a:t>ESTABLECER MEDIDAS DE AISLAMIENTO</a:t>
            </a:r>
            <a:endParaRPr lang="es-CO" sz="1800" b="1" dirty="0">
              <a:latin typeface="Arial" panose="020B0604020202020204" pitchFamily="34" charset="0"/>
              <a:cs typeface="Arial" panose="020B0604020202020204" pitchFamily="34" charset="0"/>
            </a:endParaRPr>
          </a:p>
        </p:txBody>
      </p:sp>
      <p:pic>
        <p:nvPicPr>
          <p:cNvPr id="2" name="Marcador de contenido 1" descr="Diagrama&#10;&#10;Descripción generada automáticamente">
            <a:extLst>
              <a:ext uri="{FF2B5EF4-FFF2-40B4-BE49-F238E27FC236}">
                <a16:creationId xmlns:a16="http://schemas.microsoft.com/office/drawing/2014/main" id="{2CD00BD5-F34A-5352-5CD4-CF1F34B62048}"/>
              </a:ext>
            </a:extLst>
          </p:cNvPr>
          <p:cNvPicPr>
            <a:picLocks noGrp="1" noChangeAspect="1"/>
          </p:cNvPicPr>
          <p:nvPr>
            <p:ph idx="4294967295"/>
          </p:nvPr>
        </p:nvPicPr>
        <p:blipFill rotWithShape="1">
          <a:blip r:embed="rId5">
            <a:extLst>
              <a:ext uri="{28A0092B-C50C-407E-A947-70E740481C1C}">
                <a14:useLocalDpi xmlns:a14="http://schemas.microsoft.com/office/drawing/2010/main" val="0"/>
              </a:ext>
            </a:extLst>
          </a:blip>
          <a:srcRect l="19009" t="13886" r="19213" b="11853"/>
          <a:stretch/>
        </p:blipFill>
        <p:spPr bwMode="auto">
          <a:xfrm>
            <a:off x="172278" y="1392701"/>
            <a:ext cx="6549887" cy="5208104"/>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547B0AEF-B06E-BE28-FA48-3CCB8C0C2970}"/>
              </a:ext>
            </a:extLst>
          </p:cNvPr>
          <p:cNvPicPr>
            <a:picLocks noChangeAspect="1"/>
          </p:cNvPicPr>
          <p:nvPr/>
        </p:nvPicPr>
        <p:blipFill rotWithShape="1">
          <a:blip r:embed="rId6"/>
          <a:srcRect l="40846" t="31786" r="20038" b="32504"/>
          <a:stretch/>
        </p:blipFill>
        <p:spPr>
          <a:xfrm>
            <a:off x="6902904" y="1720372"/>
            <a:ext cx="4768948" cy="3978063"/>
          </a:xfrm>
          <a:prstGeom prst="rect">
            <a:avLst/>
          </a:prstGeom>
        </p:spPr>
      </p:pic>
      <p:pic>
        <p:nvPicPr>
          <p:cNvPr id="3" name="Imagen 2">
            <a:extLst>
              <a:ext uri="{FF2B5EF4-FFF2-40B4-BE49-F238E27FC236}">
                <a16:creationId xmlns:a16="http://schemas.microsoft.com/office/drawing/2014/main" id="{F363FA74-96A5-4EFC-B20E-A7B65638BFB5}"/>
              </a:ext>
            </a:extLst>
          </p:cNvPr>
          <p:cNvPicPr>
            <a:picLocks noChangeAspect="1"/>
          </p:cNvPicPr>
          <p:nvPr/>
        </p:nvPicPr>
        <p:blipFill>
          <a:blip r:embed="rId7"/>
          <a:stretch>
            <a:fillRect/>
          </a:stretch>
        </p:blipFill>
        <p:spPr>
          <a:xfrm>
            <a:off x="0" y="6600804"/>
            <a:ext cx="12192000" cy="327671"/>
          </a:xfrm>
          <a:prstGeom prst="rect">
            <a:avLst/>
          </a:prstGeom>
        </p:spPr>
      </p:pic>
      <p:pic>
        <p:nvPicPr>
          <p:cNvPr id="9" name="Picture 6" descr="Señalar con el dedo ">
            <a:extLst>
              <a:ext uri="{FF2B5EF4-FFF2-40B4-BE49-F238E27FC236}">
                <a16:creationId xmlns:a16="http://schemas.microsoft.com/office/drawing/2014/main" id="{0EF92304-AE41-4ACF-953B-CD5D7430CD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18296" y="1239704"/>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11" name="WhatsApp Audio 2025-05-23 at 3.00.14 PM (1)">
            <a:hlinkClick r:id="" action="ppaction://media"/>
            <a:extLst>
              <a:ext uri="{FF2B5EF4-FFF2-40B4-BE49-F238E27FC236}">
                <a16:creationId xmlns:a16="http://schemas.microsoft.com/office/drawing/2014/main" id="{21F40017-0B3F-4ED9-894C-080F1B7AEC2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77778" y="1176443"/>
            <a:ext cx="609600" cy="609600"/>
          </a:xfrm>
          <a:prstGeom prst="rect">
            <a:avLst/>
          </a:prstGeom>
        </p:spPr>
      </p:pic>
    </p:spTree>
    <p:extLst>
      <p:ext uri="{BB962C8B-B14F-4D97-AF65-F5344CB8AC3E}">
        <p14:creationId xmlns:p14="http://schemas.microsoft.com/office/powerpoint/2010/main" val="238153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9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2CC91-4337-709F-23D1-F29FD3553DB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B7A6D91-B4B7-515F-04CD-F3A8ED8B7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954" y="333802"/>
            <a:ext cx="8138159" cy="666705"/>
          </a:xfrm>
          <a:prstGeom prst="rect">
            <a:avLst/>
          </a:prstGeom>
        </p:spPr>
      </p:pic>
      <p:pic>
        <p:nvPicPr>
          <p:cNvPr id="4" name="Imagen 3">
            <a:extLst>
              <a:ext uri="{FF2B5EF4-FFF2-40B4-BE49-F238E27FC236}">
                <a16:creationId xmlns:a16="http://schemas.microsoft.com/office/drawing/2014/main" id="{9BFDEF34-E69C-D93B-9E2D-6D08B2158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0050"/>
            <a:ext cx="12192000" cy="387950"/>
          </a:xfrm>
          <a:prstGeom prst="rect">
            <a:avLst/>
          </a:prstGeom>
        </p:spPr>
      </p:pic>
      <p:sp>
        <p:nvSpPr>
          <p:cNvPr id="2" name="CuadroTexto 1">
            <a:extLst>
              <a:ext uri="{FF2B5EF4-FFF2-40B4-BE49-F238E27FC236}">
                <a16:creationId xmlns:a16="http://schemas.microsoft.com/office/drawing/2014/main" id="{24ED7DB0-9C04-14E3-D5EF-6983B050A07B}"/>
              </a:ext>
            </a:extLst>
          </p:cNvPr>
          <p:cNvSpPr txBox="1"/>
          <p:nvPr/>
        </p:nvSpPr>
        <p:spPr>
          <a:xfrm>
            <a:off x="2080954" y="2137927"/>
            <a:ext cx="974819"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s-MX" dirty="0">
                <a:solidFill>
                  <a:prstClr val="white"/>
                </a:solidFill>
                <a:latin typeface="Arial Narrow" panose="020B0606020202030204" pitchFamily="34" charset="0"/>
              </a:rPr>
              <a:t>Post-Test</a:t>
            </a:r>
            <a:endParaRPr lang="es-CO" dirty="0">
              <a:solidFill>
                <a:prstClr val="white"/>
              </a:solidFill>
              <a:latin typeface="Arial Narrow" panose="020B0606020202030204" pitchFamily="34" charset="0"/>
            </a:endParaRPr>
          </a:p>
        </p:txBody>
      </p:sp>
      <p:sp>
        <p:nvSpPr>
          <p:cNvPr id="8" name="CuadroTexto 7">
            <a:extLst>
              <a:ext uri="{FF2B5EF4-FFF2-40B4-BE49-F238E27FC236}">
                <a16:creationId xmlns:a16="http://schemas.microsoft.com/office/drawing/2014/main" id="{5031B28E-E43F-9CB0-A7FF-5A23EE78DF8C}"/>
              </a:ext>
            </a:extLst>
          </p:cNvPr>
          <p:cNvSpPr txBox="1"/>
          <p:nvPr/>
        </p:nvSpPr>
        <p:spPr>
          <a:xfrm>
            <a:off x="3239563" y="2130397"/>
            <a:ext cx="6385051" cy="369332"/>
          </a:xfrm>
          <a:prstGeom prst="rect">
            <a:avLst/>
          </a:prstGeom>
          <a:noFill/>
        </p:spPr>
        <p:txBody>
          <a:bodyPr wrap="square">
            <a:spAutoFit/>
          </a:bodyPr>
          <a:lstStyle/>
          <a:p>
            <a:r>
              <a:rPr lang="es-CO" dirty="0">
                <a:solidFill>
                  <a:prstClr val="black"/>
                </a:solidFill>
                <a:latin typeface="Calibri" panose="020F0502020204030204"/>
              </a:rPr>
              <a:t>https://forms.gle/wUJuwo1z2H2f2cUN9</a:t>
            </a:r>
          </a:p>
        </p:txBody>
      </p:sp>
      <p:sp>
        <p:nvSpPr>
          <p:cNvPr id="9" name="CuadroTexto 8">
            <a:extLst>
              <a:ext uri="{FF2B5EF4-FFF2-40B4-BE49-F238E27FC236}">
                <a16:creationId xmlns:a16="http://schemas.microsoft.com/office/drawing/2014/main" id="{B6FBA2F5-C367-A181-B8D7-E6A30414C67C}"/>
              </a:ext>
            </a:extLst>
          </p:cNvPr>
          <p:cNvSpPr txBox="1"/>
          <p:nvPr/>
        </p:nvSpPr>
        <p:spPr>
          <a:xfrm>
            <a:off x="2060566" y="1565452"/>
            <a:ext cx="7239482" cy="369332"/>
          </a:xfrm>
          <a:prstGeom prst="rect">
            <a:avLst/>
          </a:prstGeom>
          <a:noFill/>
        </p:spPr>
        <p:txBody>
          <a:bodyPr wrap="none" rtlCol="0">
            <a:spAutoFit/>
          </a:bodyPr>
          <a:lstStyle/>
          <a:p>
            <a:r>
              <a:rPr lang="es-CO" dirty="0">
                <a:solidFill>
                  <a:prstClr val="black"/>
                </a:solidFill>
                <a:latin typeface="Arial Narrow" panose="020B0606020202030204" pitchFamily="34" charset="0"/>
              </a:rPr>
              <a:t>Ingrese o escanee el siguiente Link para registrar sus asistencia y realice el Pos-test</a:t>
            </a:r>
          </a:p>
        </p:txBody>
      </p:sp>
      <p:pic>
        <p:nvPicPr>
          <p:cNvPr id="5" name="Picture 6" descr="Señalar con el dedo ">
            <a:extLst>
              <a:ext uri="{FF2B5EF4-FFF2-40B4-BE49-F238E27FC236}">
                <a16:creationId xmlns:a16="http://schemas.microsoft.com/office/drawing/2014/main" id="{F71EAA58-0533-1E18-4CE8-5E135827E9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8365" y="974946"/>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D2BC9E4E-A39A-83B1-B8E1-C503A0F11B6F}"/>
              </a:ext>
            </a:extLst>
          </p:cNvPr>
          <p:cNvPicPr>
            <a:picLocks noChangeAspect="1"/>
          </p:cNvPicPr>
          <p:nvPr/>
        </p:nvPicPr>
        <p:blipFill>
          <a:blip r:embed="rId5"/>
          <a:stretch>
            <a:fillRect/>
          </a:stretch>
        </p:blipFill>
        <p:spPr>
          <a:xfrm>
            <a:off x="4673554" y="3403413"/>
            <a:ext cx="5617399" cy="1519805"/>
          </a:xfrm>
          <a:prstGeom prst="rect">
            <a:avLst/>
          </a:prstGeom>
        </p:spPr>
      </p:pic>
      <p:pic>
        <p:nvPicPr>
          <p:cNvPr id="7" name="Imagen 6">
            <a:extLst>
              <a:ext uri="{FF2B5EF4-FFF2-40B4-BE49-F238E27FC236}">
                <a16:creationId xmlns:a16="http://schemas.microsoft.com/office/drawing/2014/main" id="{536FF97F-9064-4807-8D85-F895F7B801A6}"/>
              </a:ext>
            </a:extLst>
          </p:cNvPr>
          <p:cNvPicPr>
            <a:picLocks noChangeAspect="1"/>
          </p:cNvPicPr>
          <p:nvPr/>
        </p:nvPicPr>
        <p:blipFill>
          <a:blip r:embed="rId6"/>
          <a:stretch>
            <a:fillRect/>
          </a:stretch>
        </p:blipFill>
        <p:spPr>
          <a:xfrm>
            <a:off x="957688" y="2695342"/>
            <a:ext cx="3221349" cy="3121108"/>
          </a:xfrm>
          <a:prstGeom prst="rect">
            <a:avLst/>
          </a:prstGeom>
        </p:spPr>
      </p:pic>
    </p:spTree>
    <p:extLst>
      <p:ext uri="{BB962C8B-B14F-4D97-AF65-F5344CB8AC3E}">
        <p14:creationId xmlns:p14="http://schemas.microsoft.com/office/powerpoint/2010/main" val="58473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0"/>
            <a:ext cx="10339784" cy="1361652"/>
          </a:xfrm>
          <a:prstGeom prst="rect">
            <a:avLst/>
          </a:prstGeom>
        </p:spPr>
      </p:pic>
      <p:sp>
        <p:nvSpPr>
          <p:cNvPr id="3" name="Marcador de contenido 2">
            <a:extLst>
              <a:ext uri="{FF2B5EF4-FFF2-40B4-BE49-F238E27FC236}">
                <a16:creationId xmlns:a16="http://schemas.microsoft.com/office/drawing/2014/main" id="{18C38924-B59F-98AD-E5C5-FDDA84F1D59E}"/>
              </a:ext>
            </a:extLst>
          </p:cNvPr>
          <p:cNvSpPr>
            <a:spLocks noGrp="1"/>
          </p:cNvSpPr>
          <p:nvPr>
            <p:ph idx="1"/>
          </p:nvPr>
        </p:nvSpPr>
        <p:spPr/>
        <p:txBody>
          <a:bodyPr/>
          <a:lstStyle/>
          <a:p>
            <a:pPr marL="0" indent="0" algn="ctr">
              <a:buNone/>
            </a:pPr>
            <a:r>
              <a:rPr lang="es-ES" sz="8800" dirty="0"/>
              <a:t>GRACIAS </a:t>
            </a:r>
          </a:p>
          <a:p>
            <a:pPr marL="0" indent="0" algn="ctr">
              <a:buNone/>
            </a:pPr>
            <a:endParaRPr lang="es-ES" dirty="0"/>
          </a:p>
          <a:p>
            <a:pPr marL="0" indent="0" algn="ctr">
              <a:buNone/>
            </a:pPr>
            <a:r>
              <a:rPr lang="es-ES" dirty="0"/>
              <a:t>Contacto:</a:t>
            </a:r>
            <a:r>
              <a:rPr lang="es-CO" dirty="0"/>
              <a:t> Área de Epidemiologia</a:t>
            </a:r>
          </a:p>
          <a:p>
            <a:pPr marL="0" indent="0" algn="ctr">
              <a:buNone/>
            </a:pPr>
            <a:r>
              <a:rPr lang="es-CO" dirty="0"/>
              <a:t>   </a:t>
            </a:r>
            <a:r>
              <a:rPr lang="es-CO" dirty="0">
                <a:hlinkClick r:id="rId3"/>
              </a:rPr>
              <a:t>epidemiologia@esealprorev.gov.co</a:t>
            </a:r>
            <a:endParaRPr lang="es-CO" dirty="0"/>
          </a:p>
          <a:p>
            <a:pPr marL="0" indent="0" algn="ctr">
              <a:buNone/>
            </a:pPr>
            <a:r>
              <a:rPr lang="es-CO" dirty="0"/>
              <a:t>3126922277</a:t>
            </a:r>
          </a:p>
          <a:p>
            <a:pPr algn="ctr"/>
            <a:endParaRPr lang="es-CO" dirty="0"/>
          </a:p>
          <a:p>
            <a:endParaRPr lang="es-ES" dirty="0"/>
          </a:p>
        </p:txBody>
      </p:sp>
      <p:pic>
        <p:nvPicPr>
          <p:cNvPr id="2" name="Imagen 1">
            <a:extLst>
              <a:ext uri="{FF2B5EF4-FFF2-40B4-BE49-F238E27FC236}">
                <a16:creationId xmlns:a16="http://schemas.microsoft.com/office/drawing/2014/main" id="{52AD6FBA-C59F-4EDD-83DF-A2B5DA2D8DE4}"/>
              </a:ext>
            </a:extLst>
          </p:cNvPr>
          <p:cNvPicPr>
            <a:picLocks noChangeAspect="1"/>
          </p:cNvPicPr>
          <p:nvPr/>
        </p:nvPicPr>
        <p:blipFill>
          <a:blip r:embed="rId4"/>
          <a:stretch>
            <a:fillRect/>
          </a:stretch>
        </p:blipFill>
        <p:spPr>
          <a:xfrm>
            <a:off x="0" y="6520610"/>
            <a:ext cx="12192000" cy="390144"/>
          </a:xfrm>
          <a:prstGeom prst="rect">
            <a:avLst/>
          </a:prstGeom>
        </p:spPr>
      </p:pic>
      <p:pic>
        <p:nvPicPr>
          <p:cNvPr id="4" name="Imagen 3">
            <a:extLst>
              <a:ext uri="{FF2B5EF4-FFF2-40B4-BE49-F238E27FC236}">
                <a16:creationId xmlns:a16="http://schemas.microsoft.com/office/drawing/2014/main" id="{BA0C3FDD-2273-4410-B42E-BF3211196B49}"/>
              </a:ext>
            </a:extLst>
          </p:cNvPr>
          <p:cNvPicPr>
            <a:picLocks noChangeAspect="1"/>
          </p:cNvPicPr>
          <p:nvPr/>
        </p:nvPicPr>
        <p:blipFill>
          <a:blip r:embed="rId5"/>
          <a:stretch>
            <a:fillRect/>
          </a:stretch>
        </p:blipFill>
        <p:spPr>
          <a:xfrm>
            <a:off x="8921053" y="3896917"/>
            <a:ext cx="3064622" cy="2280046"/>
          </a:xfrm>
          <a:prstGeom prst="rect">
            <a:avLst/>
          </a:prstGeom>
        </p:spPr>
      </p:pic>
    </p:spTree>
    <p:extLst>
      <p:ext uri="{BB962C8B-B14F-4D97-AF65-F5344CB8AC3E}">
        <p14:creationId xmlns:p14="http://schemas.microsoft.com/office/powerpoint/2010/main" val="234521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954" y="333802"/>
            <a:ext cx="8138159" cy="666705"/>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70050"/>
            <a:ext cx="12192000" cy="387950"/>
          </a:xfrm>
          <a:prstGeom prst="rect">
            <a:avLst/>
          </a:prstGeom>
        </p:spPr>
      </p:pic>
      <p:sp>
        <p:nvSpPr>
          <p:cNvPr id="2" name="CuadroTexto 1">
            <a:extLst>
              <a:ext uri="{FF2B5EF4-FFF2-40B4-BE49-F238E27FC236}">
                <a16:creationId xmlns:a16="http://schemas.microsoft.com/office/drawing/2014/main" id="{8855805F-A098-3AB3-D985-EF13CD173B1C}"/>
              </a:ext>
            </a:extLst>
          </p:cNvPr>
          <p:cNvSpPr txBox="1"/>
          <p:nvPr/>
        </p:nvSpPr>
        <p:spPr>
          <a:xfrm>
            <a:off x="2080954" y="2137927"/>
            <a:ext cx="889859"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s-MX" dirty="0">
                <a:solidFill>
                  <a:prstClr val="white"/>
                </a:solidFill>
                <a:latin typeface="Arial Narrow" panose="020B0606020202030204" pitchFamily="34" charset="0"/>
              </a:rPr>
              <a:t>Pre-Test</a:t>
            </a:r>
            <a:endParaRPr lang="es-CO" dirty="0">
              <a:solidFill>
                <a:prstClr val="white"/>
              </a:solidFill>
              <a:latin typeface="Arial Narrow" panose="020B0606020202030204" pitchFamily="34" charset="0"/>
            </a:endParaRPr>
          </a:p>
        </p:txBody>
      </p:sp>
      <p:sp>
        <p:nvSpPr>
          <p:cNvPr id="8" name="CuadroTexto 7">
            <a:extLst>
              <a:ext uri="{FF2B5EF4-FFF2-40B4-BE49-F238E27FC236}">
                <a16:creationId xmlns:a16="http://schemas.microsoft.com/office/drawing/2014/main" id="{646ACE26-1E20-92FD-29BF-38767291BEB9}"/>
              </a:ext>
            </a:extLst>
          </p:cNvPr>
          <p:cNvSpPr txBox="1"/>
          <p:nvPr/>
        </p:nvSpPr>
        <p:spPr>
          <a:xfrm>
            <a:off x="3394307" y="1934784"/>
            <a:ext cx="5916161" cy="646331"/>
          </a:xfrm>
          <a:prstGeom prst="rect">
            <a:avLst/>
          </a:prstGeom>
          <a:noFill/>
        </p:spPr>
        <p:txBody>
          <a:bodyPr wrap="square">
            <a:spAutoFit/>
          </a:bodyPr>
          <a:lstStyle/>
          <a:p>
            <a:endParaRPr lang="es-CO" dirty="0">
              <a:solidFill>
                <a:prstClr val="black"/>
              </a:solidFill>
              <a:latin typeface="Calibri" panose="020F0502020204030204"/>
            </a:endParaRPr>
          </a:p>
          <a:p>
            <a:r>
              <a:rPr lang="es-CO" dirty="0">
                <a:solidFill>
                  <a:prstClr val="black"/>
                </a:solidFill>
                <a:latin typeface="Calibri" panose="020F0502020204030204"/>
              </a:rPr>
              <a:t>https://forms.gle/FHKkaC52Zs4uRr6P6</a:t>
            </a:r>
          </a:p>
        </p:txBody>
      </p:sp>
      <p:sp>
        <p:nvSpPr>
          <p:cNvPr id="9" name="CuadroTexto 8">
            <a:extLst>
              <a:ext uri="{FF2B5EF4-FFF2-40B4-BE49-F238E27FC236}">
                <a16:creationId xmlns:a16="http://schemas.microsoft.com/office/drawing/2014/main" id="{7F9C2D0B-F4D6-83C8-8659-211C889BE872}"/>
              </a:ext>
            </a:extLst>
          </p:cNvPr>
          <p:cNvSpPr txBox="1"/>
          <p:nvPr/>
        </p:nvSpPr>
        <p:spPr>
          <a:xfrm>
            <a:off x="2050148" y="1360673"/>
            <a:ext cx="7260321" cy="646331"/>
          </a:xfrm>
          <a:prstGeom prst="rect">
            <a:avLst/>
          </a:prstGeom>
          <a:noFill/>
        </p:spPr>
        <p:txBody>
          <a:bodyPr wrap="none" rtlCol="0">
            <a:spAutoFit/>
          </a:bodyPr>
          <a:lstStyle/>
          <a:p>
            <a:endParaRPr lang="es-CO" dirty="0">
              <a:solidFill>
                <a:prstClr val="black"/>
              </a:solidFill>
              <a:latin typeface="Arial Narrow" panose="020B0606020202030204" pitchFamily="34" charset="0"/>
            </a:endParaRPr>
          </a:p>
          <a:p>
            <a:r>
              <a:rPr lang="es-CO" dirty="0">
                <a:solidFill>
                  <a:prstClr val="black"/>
                </a:solidFill>
                <a:latin typeface="Arial Narrow" panose="020B0606020202030204" pitchFamily="34" charset="0"/>
              </a:rPr>
              <a:t>Ingrese o escanee el siguiente Link para registrar sus asistencia y realice el Pre-test</a:t>
            </a:r>
          </a:p>
        </p:txBody>
      </p:sp>
      <p:pic>
        <p:nvPicPr>
          <p:cNvPr id="13" name="Picture 6" descr="Señalar con el dedo ">
            <a:extLst>
              <a:ext uri="{FF2B5EF4-FFF2-40B4-BE49-F238E27FC236}">
                <a16:creationId xmlns:a16="http://schemas.microsoft.com/office/drawing/2014/main" id="{5512EF44-4A2A-95C4-2D22-8A36243A1F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8365" y="974946"/>
            <a:ext cx="546339" cy="546339"/>
          </a:xfrm>
          <a:prstGeom prst="rect">
            <a:avLst/>
          </a:prstGeom>
          <a:noFill/>
          <a:extLst>
            <a:ext uri="{909E8E84-426E-40DD-AFC4-6F175D3DCCD1}">
              <a14:hiddenFill xmlns:a14="http://schemas.microsoft.com/office/drawing/2010/main">
                <a:solidFill>
                  <a:srgbClr val="FFFFFF"/>
                </a:solidFill>
              </a14:hiddenFill>
            </a:ext>
          </a:extLst>
        </p:spPr>
      </p:pic>
      <p:pic>
        <p:nvPicPr>
          <p:cNvPr id="14" name="Calle 12">
            <a:hlinkClick r:id="" action="ppaction://media"/>
            <a:extLst>
              <a:ext uri="{FF2B5EF4-FFF2-40B4-BE49-F238E27FC236}">
                <a16:creationId xmlns:a16="http://schemas.microsoft.com/office/drawing/2014/main" id="{7F491DA9-1E23-534B-AAE6-B6F60A024B2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42639" y="851092"/>
            <a:ext cx="609600" cy="609600"/>
          </a:xfrm>
          <a:prstGeom prst="rect">
            <a:avLst/>
          </a:prstGeom>
        </p:spPr>
      </p:pic>
      <p:pic>
        <p:nvPicPr>
          <p:cNvPr id="16" name="Imagen 15">
            <a:extLst>
              <a:ext uri="{FF2B5EF4-FFF2-40B4-BE49-F238E27FC236}">
                <a16:creationId xmlns:a16="http://schemas.microsoft.com/office/drawing/2014/main" id="{73E94D95-E7D1-2F73-B6C5-1C3609839D8C}"/>
              </a:ext>
            </a:extLst>
          </p:cNvPr>
          <p:cNvPicPr>
            <a:picLocks noChangeAspect="1"/>
          </p:cNvPicPr>
          <p:nvPr/>
        </p:nvPicPr>
        <p:blipFill>
          <a:blip r:embed="rId8"/>
          <a:stretch>
            <a:fillRect/>
          </a:stretch>
        </p:blipFill>
        <p:spPr>
          <a:xfrm>
            <a:off x="4765489" y="3417526"/>
            <a:ext cx="5154300" cy="1405718"/>
          </a:xfrm>
          <a:prstGeom prst="rect">
            <a:avLst/>
          </a:prstGeom>
        </p:spPr>
      </p:pic>
      <p:pic>
        <p:nvPicPr>
          <p:cNvPr id="7" name="Imagen 6">
            <a:extLst>
              <a:ext uri="{FF2B5EF4-FFF2-40B4-BE49-F238E27FC236}">
                <a16:creationId xmlns:a16="http://schemas.microsoft.com/office/drawing/2014/main" id="{0F2D841D-B0C2-4C69-8B1F-350E4A16DA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425" y="2772340"/>
            <a:ext cx="3264830" cy="2691213"/>
          </a:xfrm>
          <a:prstGeom prst="rect">
            <a:avLst/>
          </a:prstGeom>
        </p:spPr>
      </p:pic>
    </p:spTree>
    <p:extLst>
      <p:ext uri="{BB962C8B-B14F-4D97-AF65-F5344CB8AC3E}">
        <p14:creationId xmlns:p14="http://schemas.microsoft.com/office/powerpoint/2010/main" val="22411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7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80130" y="192830"/>
            <a:ext cx="10339784" cy="1361652"/>
          </a:xfrm>
          <a:prstGeom prst="rect">
            <a:avLst/>
          </a:prstGeom>
        </p:spPr>
      </p:pic>
      <p:sp>
        <p:nvSpPr>
          <p:cNvPr id="3" name="Marcador de contenido 2">
            <a:extLst>
              <a:ext uri="{FF2B5EF4-FFF2-40B4-BE49-F238E27FC236}">
                <a16:creationId xmlns:a16="http://schemas.microsoft.com/office/drawing/2014/main" id="{FCEDAED8-4C46-D689-5BF6-C535DAE26BE2}"/>
              </a:ext>
            </a:extLst>
          </p:cNvPr>
          <p:cNvSpPr>
            <a:spLocks noGrp="1"/>
          </p:cNvSpPr>
          <p:nvPr>
            <p:ph idx="1"/>
          </p:nvPr>
        </p:nvSpPr>
        <p:spPr>
          <a:xfrm>
            <a:off x="984300" y="1751560"/>
            <a:ext cx="10081265" cy="4351338"/>
          </a:xfrm>
        </p:spPr>
        <p:txBody>
          <a:bodyPr>
            <a:normAutofit/>
          </a:bodyPr>
          <a:lstStyle/>
          <a:p>
            <a:pPr marL="0" indent="0" algn="ctr">
              <a:buNone/>
            </a:pPr>
            <a:r>
              <a:rPr lang="es-CO" sz="2000" b="1" i="1" dirty="0">
                <a:solidFill>
                  <a:srgbClr val="404040"/>
                </a:solidFill>
                <a:latin typeface="Arial" panose="020B0604020202020204" pitchFamily="34" charset="0"/>
                <a:ea typeface="Calibri" panose="020F0502020204030204" pitchFamily="34" charset="0"/>
                <a:cs typeface="Arial" panose="020B0604020202020204" pitchFamily="34" charset="0"/>
              </a:rPr>
              <a:t>QUE SON LAS IAAS</a:t>
            </a:r>
          </a:p>
          <a:p>
            <a:pPr marL="0" indent="0" algn="ctr">
              <a:buNone/>
            </a:pPr>
            <a:endParaRPr lang="es-CO" sz="1600" b="1" i="1" dirty="0">
              <a:solidFill>
                <a:srgbClr val="404040"/>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s-CO" sz="1600" b="1" i="1" dirty="0">
              <a:solidFill>
                <a:srgbClr val="404040"/>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buFont typeface="Wingdings" panose="05000000000000000000" pitchFamily="2" charset="2"/>
              <a:buChar char="Ø"/>
            </a:pPr>
            <a:r>
              <a:rPr lang="es-CO" sz="1600" b="1" i="1" dirty="0">
                <a:solidFill>
                  <a:srgbClr val="404040"/>
                </a:solidFill>
                <a:latin typeface="Arial" panose="020B0604020202020204" pitchFamily="34" charset="0"/>
                <a:ea typeface="Calibri" panose="020F0502020204030204" pitchFamily="34" charset="0"/>
                <a:cs typeface="Arial" panose="020B0604020202020204" pitchFamily="34" charset="0"/>
              </a:rPr>
              <a:t>S</a:t>
            </a:r>
            <a:r>
              <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rPr>
              <a:t>on aquellas infecciones adquiridas durante la estancia hospitalaria u </a:t>
            </a:r>
            <a:r>
              <a:rPr lang="es-CO" sz="1600" b="1" i="1" dirty="0">
                <a:solidFill>
                  <a:srgbClr val="404040"/>
                </a:solidFill>
                <a:latin typeface="Arial" panose="020B0604020202020204" pitchFamily="34" charset="0"/>
                <a:ea typeface="Calibri" panose="020F0502020204030204" pitchFamily="34" charset="0"/>
                <a:cs typeface="Arial" panose="020B0604020202020204" pitchFamily="34" charset="0"/>
              </a:rPr>
              <a:t> </a:t>
            </a:r>
            <a:r>
              <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rPr>
              <a:t>otro entorno de atención médica</a:t>
            </a:r>
            <a:r>
              <a:rPr lang="es-CO" sz="1600" b="1" i="1" dirty="0">
                <a:solidFill>
                  <a:srgbClr val="404040"/>
                </a:solidFill>
                <a:latin typeface="Arial" panose="020B0604020202020204" pitchFamily="34" charset="0"/>
                <a:ea typeface="Calibri" panose="020F0502020204030204" pitchFamily="34" charset="0"/>
                <a:cs typeface="Arial" panose="020B0604020202020204" pitchFamily="34" charset="0"/>
              </a:rPr>
              <a:t>, consideradas como un evento adverso producto de una atención en salud.</a:t>
            </a:r>
            <a:endPar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Ø"/>
            </a:pPr>
            <a:r>
              <a:rPr lang="es-CO" sz="1600" b="1" i="1" kern="1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Causadas por gran variedad de microorganismos como bacterias, virus, hongos o parásitos.</a:t>
            </a:r>
          </a:p>
          <a:p>
            <a:pPr marL="0" indent="0" algn="just">
              <a:buNone/>
            </a:pPr>
            <a:endPar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Ø"/>
            </a:pPr>
            <a:r>
              <a:rPr lang="es-CO" sz="1600" b="1" i="1" dirty="0">
                <a:solidFill>
                  <a:srgbClr val="404040"/>
                </a:solidFill>
                <a:latin typeface="Arial" panose="020B0604020202020204" pitchFamily="34" charset="0"/>
                <a:ea typeface="Calibri" panose="020F0502020204030204" pitchFamily="34" charset="0"/>
                <a:cs typeface="Arial" panose="020B0604020202020204" pitchFamily="34" charset="0"/>
              </a:rPr>
              <a:t> R</a:t>
            </a:r>
            <a:r>
              <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rPr>
              <a:t>epresentan un problema significativo de salud pública debido al impacto en morbimortalidad y a costos adicionales asociados.</a:t>
            </a:r>
            <a:endParaRPr lang="es-CO" sz="1600" b="1" kern="1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Ø"/>
            </a:pPr>
            <a:r>
              <a:rPr lang="es-CO" sz="1600" b="1" i="1" dirty="0">
                <a:solidFill>
                  <a:srgbClr val="404040"/>
                </a:solidFill>
                <a:effectLst/>
                <a:latin typeface="Arial" panose="020B0604020202020204" pitchFamily="34" charset="0"/>
                <a:ea typeface="Calibri" panose="020F0502020204030204" pitchFamily="34" charset="0"/>
                <a:cs typeface="Arial" panose="020B0604020202020204" pitchFamily="34" charset="0"/>
              </a:rPr>
              <a:t>Se transmiten por diferentes mecanismos, ya sea por  la baja adherencia a higiene de manos, exposición a superficies contaminadas, procedimientos invasivos, entre otros </a:t>
            </a:r>
            <a:endParaRPr lang="es-CO" sz="16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927DBED-4DBD-47E9-8ADB-43A6F1BE2673}"/>
              </a:ext>
            </a:extLst>
          </p:cNvPr>
          <p:cNvPicPr>
            <a:picLocks noChangeAspect="1"/>
          </p:cNvPicPr>
          <p:nvPr/>
        </p:nvPicPr>
        <p:blipFill>
          <a:blip r:embed="rId5"/>
          <a:stretch>
            <a:fillRect/>
          </a:stretch>
        </p:blipFill>
        <p:spPr>
          <a:xfrm>
            <a:off x="0" y="6467856"/>
            <a:ext cx="12192000" cy="390144"/>
          </a:xfrm>
          <a:prstGeom prst="rect">
            <a:avLst/>
          </a:prstGeom>
        </p:spPr>
      </p:pic>
      <p:pic>
        <p:nvPicPr>
          <p:cNvPr id="10" name="ttsMP3.com_VoiceText_2025-5-23_13-6-17">
            <a:hlinkClick r:id="" action="ppaction://media"/>
            <a:extLst>
              <a:ext uri="{FF2B5EF4-FFF2-40B4-BE49-F238E27FC236}">
                <a16:creationId xmlns:a16="http://schemas.microsoft.com/office/drawing/2014/main" id="{4253E4A5-39F7-4859-BDE6-B9721D1454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6029" y="1614640"/>
            <a:ext cx="609600" cy="609600"/>
          </a:xfrm>
          <a:prstGeom prst="rect">
            <a:avLst/>
          </a:prstGeom>
        </p:spPr>
      </p:pic>
      <p:pic>
        <p:nvPicPr>
          <p:cNvPr id="11" name="Picture 6" descr="Señalar con el dedo ">
            <a:extLst>
              <a:ext uri="{FF2B5EF4-FFF2-40B4-BE49-F238E27FC236}">
                <a16:creationId xmlns:a16="http://schemas.microsoft.com/office/drawing/2014/main" id="{EE38AC6E-1D12-4C08-9146-21E1B34CB2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5629" y="1646270"/>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09792" y="0"/>
            <a:ext cx="10339784" cy="858129"/>
          </a:xfrm>
          <a:prstGeom prst="rect">
            <a:avLst/>
          </a:prstGeom>
        </p:spPr>
      </p:pic>
      <p:pic>
        <p:nvPicPr>
          <p:cNvPr id="13" name="Imagen 12">
            <a:extLst>
              <a:ext uri="{FF2B5EF4-FFF2-40B4-BE49-F238E27FC236}">
                <a16:creationId xmlns:a16="http://schemas.microsoft.com/office/drawing/2014/main" id="{69E740B9-6DCF-521A-3C59-958D8DEC7EF7}"/>
              </a:ext>
            </a:extLst>
          </p:cNvPr>
          <p:cNvPicPr>
            <a:picLocks noChangeAspect="1"/>
          </p:cNvPicPr>
          <p:nvPr/>
        </p:nvPicPr>
        <p:blipFill rotWithShape="1">
          <a:blip r:embed="rId5"/>
          <a:srcRect l="1615" t="15778" r="15192" b="9911"/>
          <a:stretch/>
        </p:blipFill>
        <p:spPr>
          <a:xfrm>
            <a:off x="1024581" y="1153550"/>
            <a:ext cx="10672585" cy="5359792"/>
          </a:xfrm>
          <a:prstGeom prst="rect">
            <a:avLst/>
          </a:prstGeom>
        </p:spPr>
      </p:pic>
      <p:pic>
        <p:nvPicPr>
          <p:cNvPr id="2" name="Imagen 1">
            <a:extLst>
              <a:ext uri="{FF2B5EF4-FFF2-40B4-BE49-F238E27FC236}">
                <a16:creationId xmlns:a16="http://schemas.microsoft.com/office/drawing/2014/main" id="{1AC03FCC-1D11-4C46-9C84-3628ECB6BEBA}"/>
              </a:ext>
            </a:extLst>
          </p:cNvPr>
          <p:cNvPicPr>
            <a:picLocks noChangeAspect="1"/>
          </p:cNvPicPr>
          <p:nvPr/>
        </p:nvPicPr>
        <p:blipFill>
          <a:blip r:embed="rId6"/>
          <a:stretch>
            <a:fillRect/>
          </a:stretch>
        </p:blipFill>
        <p:spPr>
          <a:xfrm>
            <a:off x="0" y="6492474"/>
            <a:ext cx="12192000" cy="390144"/>
          </a:xfrm>
          <a:prstGeom prst="rect">
            <a:avLst/>
          </a:prstGeom>
        </p:spPr>
      </p:pic>
      <p:pic>
        <p:nvPicPr>
          <p:cNvPr id="3" name="ttsMP3.com_VoiceText_2025-5-23_16-34-4">
            <a:hlinkClick r:id="" action="ppaction://media"/>
            <a:extLst>
              <a:ext uri="{FF2B5EF4-FFF2-40B4-BE49-F238E27FC236}">
                <a16:creationId xmlns:a16="http://schemas.microsoft.com/office/drawing/2014/main" id="{364AD855-C414-4FEA-989F-EC5BC54975A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79684" y="706315"/>
            <a:ext cx="609600" cy="609600"/>
          </a:xfrm>
          <a:prstGeom prst="rect">
            <a:avLst/>
          </a:prstGeom>
        </p:spPr>
      </p:pic>
      <p:pic>
        <p:nvPicPr>
          <p:cNvPr id="6" name="Picture 6" descr="Señalar con el dedo ">
            <a:extLst>
              <a:ext uri="{FF2B5EF4-FFF2-40B4-BE49-F238E27FC236}">
                <a16:creationId xmlns:a16="http://schemas.microsoft.com/office/drawing/2014/main" id="{68B85956-F289-4820-9106-B76BC545B6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756" y="732670"/>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80130" y="192830"/>
            <a:ext cx="10339784" cy="1361652"/>
          </a:xfrm>
          <a:prstGeom prst="rect">
            <a:avLst/>
          </a:prstGeom>
        </p:spPr>
      </p:pic>
      <p:sp>
        <p:nvSpPr>
          <p:cNvPr id="2" name="AutoShape 2">
            <a:extLst>
              <a:ext uri="{FF2B5EF4-FFF2-40B4-BE49-F238E27FC236}">
                <a16:creationId xmlns:a16="http://schemas.microsoft.com/office/drawing/2014/main" id="{E66B0D6E-DD1E-4250-9462-3BD7C68D4A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Marcador de contenido 6">
            <a:extLst>
              <a:ext uri="{FF2B5EF4-FFF2-40B4-BE49-F238E27FC236}">
                <a16:creationId xmlns:a16="http://schemas.microsoft.com/office/drawing/2014/main" id="{932C1A53-3600-3832-8C7D-22EC41BBC724}"/>
              </a:ext>
            </a:extLst>
          </p:cNvPr>
          <p:cNvPicPr>
            <a:picLocks noGrp="1" noChangeAspect="1"/>
          </p:cNvPicPr>
          <p:nvPr>
            <p:ph idx="1"/>
          </p:nvPr>
        </p:nvPicPr>
        <p:blipFill rotWithShape="1">
          <a:blip r:embed="rId5"/>
          <a:srcRect l="21062" r="18945" b="11606"/>
          <a:stretch/>
        </p:blipFill>
        <p:spPr>
          <a:xfrm>
            <a:off x="622851" y="1744394"/>
            <a:ext cx="6495401" cy="4431119"/>
          </a:xfrm>
          <a:prstGeom prst="rect">
            <a:avLst/>
          </a:prstGeom>
        </p:spPr>
      </p:pic>
      <p:pic>
        <p:nvPicPr>
          <p:cNvPr id="9" name="Imagen 8">
            <a:extLst>
              <a:ext uri="{FF2B5EF4-FFF2-40B4-BE49-F238E27FC236}">
                <a16:creationId xmlns:a16="http://schemas.microsoft.com/office/drawing/2014/main" id="{188D3D4F-7BF0-7342-199F-5A76C1BA5697}"/>
              </a:ext>
            </a:extLst>
          </p:cNvPr>
          <p:cNvPicPr>
            <a:picLocks noChangeAspect="1"/>
          </p:cNvPicPr>
          <p:nvPr/>
        </p:nvPicPr>
        <p:blipFill>
          <a:blip r:embed="rId6"/>
          <a:stretch>
            <a:fillRect/>
          </a:stretch>
        </p:blipFill>
        <p:spPr>
          <a:xfrm>
            <a:off x="7669364" y="1807342"/>
            <a:ext cx="3950550" cy="4431119"/>
          </a:xfrm>
          <a:prstGeom prst="rect">
            <a:avLst/>
          </a:prstGeom>
        </p:spPr>
      </p:pic>
      <p:pic>
        <p:nvPicPr>
          <p:cNvPr id="3" name="Imagen 2">
            <a:extLst>
              <a:ext uri="{FF2B5EF4-FFF2-40B4-BE49-F238E27FC236}">
                <a16:creationId xmlns:a16="http://schemas.microsoft.com/office/drawing/2014/main" id="{93E66369-7512-40F2-9DF8-A840EC0C95DB}"/>
              </a:ext>
            </a:extLst>
          </p:cNvPr>
          <p:cNvPicPr>
            <a:picLocks noChangeAspect="1"/>
          </p:cNvPicPr>
          <p:nvPr/>
        </p:nvPicPr>
        <p:blipFill>
          <a:blip r:embed="rId7"/>
          <a:stretch>
            <a:fillRect/>
          </a:stretch>
        </p:blipFill>
        <p:spPr>
          <a:xfrm>
            <a:off x="0" y="6491321"/>
            <a:ext cx="12192000" cy="390144"/>
          </a:xfrm>
          <a:prstGeom prst="rect">
            <a:avLst/>
          </a:prstGeom>
        </p:spPr>
      </p:pic>
      <p:pic>
        <p:nvPicPr>
          <p:cNvPr id="4" name="ttsMP3.com_VoiceText_2025-5-23_13-49-26">
            <a:hlinkClick r:id="" action="ppaction://media"/>
            <a:extLst>
              <a:ext uri="{FF2B5EF4-FFF2-40B4-BE49-F238E27FC236}">
                <a16:creationId xmlns:a16="http://schemas.microsoft.com/office/drawing/2014/main" id="{6B578B5D-CA22-4736-ABDB-D1855CB747E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57463" y="1249682"/>
            <a:ext cx="609600" cy="609600"/>
          </a:xfrm>
          <a:prstGeom prst="rect">
            <a:avLst/>
          </a:prstGeom>
        </p:spPr>
      </p:pic>
      <p:pic>
        <p:nvPicPr>
          <p:cNvPr id="10" name="Picture 6" descr="Señalar con el dedo ">
            <a:extLst>
              <a:ext uri="{FF2B5EF4-FFF2-40B4-BE49-F238E27FC236}">
                <a16:creationId xmlns:a16="http://schemas.microsoft.com/office/drawing/2014/main" id="{B7B6AEA6-D5F2-467E-B616-766E5BF6988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1836" y="1291863"/>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8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80130" y="192830"/>
            <a:ext cx="10339784" cy="1361652"/>
          </a:xfrm>
          <a:prstGeom prst="rect">
            <a:avLst/>
          </a:prstGeom>
        </p:spPr>
      </p:pic>
      <p:pic>
        <p:nvPicPr>
          <p:cNvPr id="4" name="Marcador de contenido 3">
            <a:extLst>
              <a:ext uri="{FF2B5EF4-FFF2-40B4-BE49-F238E27FC236}">
                <a16:creationId xmlns:a16="http://schemas.microsoft.com/office/drawing/2014/main" id="{3D6D7872-F9EE-950D-55F9-F4638B1B790E}"/>
              </a:ext>
            </a:extLst>
          </p:cNvPr>
          <p:cNvPicPr>
            <a:picLocks noGrp="1" noChangeAspect="1"/>
          </p:cNvPicPr>
          <p:nvPr>
            <p:ph idx="1"/>
          </p:nvPr>
        </p:nvPicPr>
        <p:blipFill rotWithShape="1">
          <a:blip r:embed="rId5"/>
          <a:srcRect l="17403" t="2337" r="13708" b="5525"/>
          <a:stretch/>
        </p:blipFill>
        <p:spPr>
          <a:xfrm>
            <a:off x="2124222" y="1659989"/>
            <a:ext cx="8299938" cy="4698608"/>
          </a:xfrm>
        </p:spPr>
      </p:pic>
      <p:pic>
        <p:nvPicPr>
          <p:cNvPr id="2" name="Imagen 1">
            <a:extLst>
              <a:ext uri="{FF2B5EF4-FFF2-40B4-BE49-F238E27FC236}">
                <a16:creationId xmlns:a16="http://schemas.microsoft.com/office/drawing/2014/main" id="{1937B2AD-06FD-486B-9D5E-ABAC1DE70E87}"/>
              </a:ext>
            </a:extLst>
          </p:cNvPr>
          <p:cNvPicPr>
            <a:picLocks noChangeAspect="1"/>
          </p:cNvPicPr>
          <p:nvPr/>
        </p:nvPicPr>
        <p:blipFill>
          <a:blip r:embed="rId6"/>
          <a:stretch>
            <a:fillRect/>
          </a:stretch>
        </p:blipFill>
        <p:spPr>
          <a:xfrm>
            <a:off x="0" y="6470098"/>
            <a:ext cx="12192000" cy="390144"/>
          </a:xfrm>
          <a:prstGeom prst="rect">
            <a:avLst/>
          </a:prstGeom>
        </p:spPr>
      </p:pic>
      <p:pic>
        <p:nvPicPr>
          <p:cNvPr id="3" name="ttsMP3.com_VoiceText_2025-5-23_14-26-35">
            <a:hlinkClick r:id="" action="ppaction://media"/>
            <a:extLst>
              <a:ext uri="{FF2B5EF4-FFF2-40B4-BE49-F238E27FC236}">
                <a16:creationId xmlns:a16="http://schemas.microsoft.com/office/drawing/2014/main" id="{4D73EC22-7FAD-413D-BF47-9F156A4078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0022" y="994639"/>
            <a:ext cx="609600" cy="609600"/>
          </a:xfrm>
          <a:prstGeom prst="rect">
            <a:avLst/>
          </a:prstGeom>
        </p:spPr>
      </p:pic>
      <p:pic>
        <p:nvPicPr>
          <p:cNvPr id="6" name="Picture 6" descr="Señalar con el dedo ">
            <a:extLst>
              <a:ext uri="{FF2B5EF4-FFF2-40B4-BE49-F238E27FC236}">
                <a16:creationId xmlns:a16="http://schemas.microsoft.com/office/drawing/2014/main" id="{9F740AA9-BEB8-4A67-BDA5-62C1ABA9D9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9622" y="1113650"/>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4"/>
          <a:stretch>
            <a:fillRect/>
          </a:stretch>
        </p:blipFill>
        <p:spPr>
          <a:xfrm>
            <a:off x="1209792" y="1"/>
            <a:ext cx="10339784" cy="717452"/>
          </a:xfrm>
          <a:prstGeom prst="rect">
            <a:avLst/>
          </a:prstGeom>
        </p:spPr>
      </p:pic>
      <p:pic>
        <p:nvPicPr>
          <p:cNvPr id="3" name="Imagen 2">
            <a:extLst>
              <a:ext uri="{FF2B5EF4-FFF2-40B4-BE49-F238E27FC236}">
                <a16:creationId xmlns:a16="http://schemas.microsoft.com/office/drawing/2014/main" id="{BFE01FF4-B94F-F4BC-687C-AF85D51F4B99}"/>
              </a:ext>
            </a:extLst>
          </p:cNvPr>
          <p:cNvPicPr>
            <a:picLocks noChangeAspect="1"/>
          </p:cNvPicPr>
          <p:nvPr/>
        </p:nvPicPr>
        <p:blipFill rotWithShape="1">
          <a:blip r:embed="rId5"/>
          <a:srcRect l="3462" t="5271" r="5269"/>
          <a:stretch/>
        </p:blipFill>
        <p:spPr>
          <a:xfrm>
            <a:off x="499389" y="717453"/>
            <a:ext cx="11127545" cy="5815316"/>
          </a:xfrm>
          <a:prstGeom prst="rect">
            <a:avLst/>
          </a:prstGeom>
        </p:spPr>
      </p:pic>
      <p:pic>
        <p:nvPicPr>
          <p:cNvPr id="2" name="Imagen 1">
            <a:extLst>
              <a:ext uri="{FF2B5EF4-FFF2-40B4-BE49-F238E27FC236}">
                <a16:creationId xmlns:a16="http://schemas.microsoft.com/office/drawing/2014/main" id="{64EC4BF2-A2AC-421C-A629-EA6744090386}"/>
              </a:ext>
            </a:extLst>
          </p:cNvPr>
          <p:cNvPicPr>
            <a:picLocks noChangeAspect="1"/>
          </p:cNvPicPr>
          <p:nvPr/>
        </p:nvPicPr>
        <p:blipFill>
          <a:blip r:embed="rId6"/>
          <a:stretch>
            <a:fillRect/>
          </a:stretch>
        </p:blipFill>
        <p:spPr>
          <a:xfrm>
            <a:off x="0" y="6467856"/>
            <a:ext cx="12192000" cy="390144"/>
          </a:xfrm>
          <a:prstGeom prst="rect">
            <a:avLst/>
          </a:prstGeom>
        </p:spPr>
      </p:pic>
      <p:pic>
        <p:nvPicPr>
          <p:cNvPr id="4" name="WhatsApp Audio 2025-05-23 at 3.07.13 PM">
            <a:hlinkClick r:id="" action="ppaction://media"/>
            <a:extLst>
              <a:ext uri="{FF2B5EF4-FFF2-40B4-BE49-F238E27FC236}">
                <a16:creationId xmlns:a16="http://schemas.microsoft.com/office/drawing/2014/main" id="{B8321F6F-30CA-4464-A84A-3F231ADF48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70084" y="999979"/>
            <a:ext cx="609600" cy="609600"/>
          </a:xfrm>
          <a:prstGeom prst="rect">
            <a:avLst/>
          </a:prstGeom>
        </p:spPr>
      </p:pic>
      <p:pic>
        <p:nvPicPr>
          <p:cNvPr id="6" name="Picture 6" descr="Señalar con el dedo ">
            <a:extLst>
              <a:ext uri="{FF2B5EF4-FFF2-40B4-BE49-F238E27FC236}">
                <a16:creationId xmlns:a16="http://schemas.microsoft.com/office/drawing/2014/main" id="{94CC3937-AD6B-4D5B-936D-44ADD976E7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9047" y="999979"/>
            <a:ext cx="546339" cy="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1"/>
            <a:ext cx="10339784" cy="880596"/>
          </a:xfrm>
          <a:prstGeom prst="rect">
            <a:avLst/>
          </a:prstGeom>
        </p:spPr>
      </p:pic>
      <p:sp>
        <p:nvSpPr>
          <p:cNvPr id="10" name="Título 9">
            <a:extLst>
              <a:ext uri="{FF2B5EF4-FFF2-40B4-BE49-F238E27FC236}">
                <a16:creationId xmlns:a16="http://schemas.microsoft.com/office/drawing/2014/main" id="{23013DAB-CA39-1FB8-47DC-E728E6A75567}"/>
              </a:ext>
            </a:extLst>
          </p:cNvPr>
          <p:cNvSpPr>
            <a:spLocks noGrp="1"/>
          </p:cNvSpPr>
          <p:nvPr>
            <p:ph type="title"/>
          </p:nvPr>
        </p:nvSpPr>
        <p:spPr>
          <a:xfrm>
            <a:off x="838200" y="1192697"/>
            <a:ext cx="10515600" cy="477078"/>
          </a:xfrm>
        </p:spPr>
        <p:txBody>
          <a:bodyPr>
            <a:noAutofit/>
          </a:bodyPr>
          <a:lstStyle/>
          <a:p>
            <a:pPr algn="ctr"/>
            <a:r>
              <a:rPr lang="es-ES" sz="2400" b="1" dirty="0"/>
              <a:t>MANEJO DE AISLAMIENTOS HOSPITALARIOS</a:t>
            </a:r>
            <a:endParaRPr lang="es-CO" sz="2400" b="1" dirty="0"/>
          </a:p>
        </p:txBody>
      </p:sp>
      <p:pic>
        <p:nvPicPr>
          <p:cNvPr id="5" name="Marcador de contenido 9">
            <a:extLst>
              <a:ext uri="{FF2B5EF4-FFF2-40B4-BE49-F238E27FC236}">
                <a16:creationId xmlns:a16="http://schemas.microsoft.com/office/drawing/2014/main" id="{7D3A9EFD-96B6-68E9-5B13-AA614DDA0DF6}"/>
              </a:ext>
            </a:extLst>
          </p:cNvPr>
          <p:cNvPicPr>
            <a:picLocks noGrp="1" noChangeAspect="1"/>
          </p:cNvPicPr>
          <p:nvPr>
            <p:ph sz="half" idx="1"/>
          </p:nvPr>
        </p:nvPicPr>
        <p:blipFill rotWithShape="1">
          <a:blip r:embed="rId3"/>
          <a:srcRect l="17760" t="25647" r="19264" b="37653"/>
          <a:stretch/>
        </p:blipFill>
        <p:spPr>
          <a:xfrm>
            <a:off x="291548" y="1936920"/>
            <a:ext cx="5593437" cy="3507277"/>
          </a:xfrm>
        </p:spPr>
      </p:pic>
      <p:sp>
        <p:nvSpPr>
          <p:cNvPr id="7" name="Subtítulo 6">
            <a:extLst>
              <a:ext uri="{FF2B5EF4-FFF2-40B4-BE49-F238E27FC236}">
                <a16:creationId xmlns:a16="http://schemas.microsoft.com/office/drawing/2014/main" id="{57C64445-0C47-97AC-65F4-768B5770CA17}"/>
              </a:ext>
            </a:extLst>
          </p:cNvPr>
          <p:cNvSpPr>
            <a:spLocks noGrp="1"/>
          </p:cNvSpPr>
          <p:nvPr>
            <p:ph sz="half" idx="2"/>
          </p:nvPr>
        </p:nvSpPr>
        <p:spPr/>
        <p:txBody>
          <a:bodyPr>
            <a:normAutofit/>
          </a:bodyPr>
          <a:lstStyle/>
          <a:p>
            <a:pPr marL="0" indent="0" algn="just">
              <a:lnSpc>
                <a:spcPct val="107000"/>
              </a:lnSpc>
              <a:spcAft>
                <a:spcPts val="800"/>
              </a:spcAft>
              <a:buNone/>
            </a:pPr>
            <a:r>
              <a:rPr lang="es-CO" sz="1800" dirty="0">
                <a:effectLst/>
                <a:latin typeface="Arial" panose="020B0604020202020204" pitchFamily="34" charset="0"/>
                <a:ea typeface="Calibri" panose="020F0502020204030204" pitchFamily="34" charset="0"/>
                <a:cs typeface="Arial" panose="020B0604020202020204" pitchFamily="34" charset="0"/>
              </a:rPr>
              <a:t>conjunto de acciones institucionales para garantizar el aislamiento adecuado de los pacientes atendidos en la ESE ALEJANDRO PROSPERO REVEREND, con el fin </a:t>
            </a:r>
            <a:r>
              <a:rPr lang="es-CO" sz="1800" dirty="0">
                <a:effectLst/>
                <a:latin typeface="Arial" panose="020B0604020202020204" pitchFamily="34" charset="0"/>
                <a:ea typeface="Times New Roman" panose="02020603050405020304" pitchFamily="18" charset="0"/>
                <a:cs typeface="Arial" panose="020B0604020202020204" pitchFamily="34" charset="0"/>
              </a:rPr>
              <a:t>prevenir la transmisión de enfermedades infecciosas </a:t>
            </a:r>
            <a:r>
              <a:rPr lang="es-CO" sz="1800" dirty="0">
                <a:effectLst/>
                <a:latin typeface="Arial" panose="020B0604020202020204" pitchFamily="34" charset="0"/>
                <a:ea typeface="Calibri" panose="020F0502020204030204" pitchFamily="34" charset="0"/>
                <a:cs typeface="Arial" panose="020B0604020202020204" pitchFamily="34" charset="0"/>
              </a:rPr>
              <a:t>y realizar las medidas correctas mediante la estandarización de procesos.</a:t>
            </a:r>
          </a:p>
          <a:p>
            <a:pPr marL="0" indent="0" algn="just">
              <a:lnSpc>
                <a:spcPct val="107000"/>
              </a:lnSpc>
              <a:spcAft>
                <a:spcPts val="800"/>
              </a:spcAft>
              <a:buNone/>
            </a:pPr>
            <a:r>
              <a:rPr lang="es-CO" sz="1800" b="1" dirty="0">
                <a:latin typeface="Arial" panose="020B0604020202020204" pitchFamily="34" charset="0"/>
                <a:ea typeface="Calibri" panose="020F0502020204030204" pitchFamily="34" charset="0"/>
                <a:cs typeface="Arial" panose="020B0604020202020204" pitchFamily="34" charset="0"/>
              </a:rPr>
              <a:t>Importante: </a:t>
            </a:r>
            <a:r>
              <a:rPr lang="es-ES" sz="1800" dirty="0">
                <a:latin typeface="Arial" panose="020B0604020202020204" pitchFamily="34" charset="0"/>
                <a:cs typeface="Arial" panose="020B0604020202020204" pitchFamily="34" charset="0"/>
              </a:rPr>
              <a:t>Cuando se establezca una medida de aislamiento, la habitación o cama del paciente deberá ser identificada con la cartilla de color correspondiente, de acuerdo con el tipo de microorganismo que se sospeche. (Ver protocolo)</a:t>
            </a:r>
            <a:endParaRPr lang="es-CO"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CO" dirty="0"/>
          </a:p>
        </p:txBody>
      </p:sp>
      <p:pic>
        <p:nvPicPr>
          <p:cNvPr id="2" name="Imagen 1">
            <a:extLst>
              <a:ext uri="{FF2B5EF4-FFF2-40B4-BE49-F238E27FC236}">
                <a16:creationId xmlns:a16="http://schemas.microsoft.com/office/drawing/2014/main" id="{ABA3D6B6-A3E5-4F8F-80C2-DBDAF05028ED}"/>
              </a:ext>
            </a:extLst>
          </p:cNvPr>
          <p:cNvPicPr>
            <a:picLocks noChangeAspect="1"/>
          </p:cNvPicPr>
          <p:nvPr/>
        </p:nvPicPr>
        <p:blipFill>
          <a:blip r:embed="rId4"/>
          <a:stretch>
            <a:fillRect/>
          </a:stretch>
        </p:blipFill>
        <p:spPr>
          <a:xfrm>
            <a:off x="0" y="6470097"/>
            <a:ext cx="12192000" cy="390144"/>
          </a:xfrm>
          <a:prstGeom prst="rect">
            <a:avLst/>
          </a:prstGeom>
        </p:spPr>
      </p:pic>
    </p:spTree>
    <p:extLst>
      <p:ext uri="{BB962C8B-B14F-4D97-AF65-F5344CB8AC3E}">
        <p14:creationId xmlns:p14="http://schemas.microsoft.com/office/powerpoint/2010/main" val="350364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1BBA1C-B474-F71C-1952-6DE220376784}"/>
              </a:ext>
            </a:extLst>
          </p:cNvPr>
          <p:cNvPicPr>
            <a:picLocks noChangeAspect="1"/>
          </p:cNvPicPr>
          <p:nvPr/>
        </p:nvPicPr>
        <p:blipFill>
          <a:blip r:embed="rId2"/>
          <a:stretch>
            <a:fillRect/>
          </a:stretch>
        </p:blipFill>
        <p:spPr>
          <a:xfrm>
            <a:off x="1280130" y="192830"/>
            <a:ext cx="10339784" cy="887895"/>
          </a:xfrm>
          <a:prstGeom prst="rect">
            <a:avLst/>
          </a:prstGeom>
        </p:spPr>
      </p:pic>
      <p:sp>
        <p:nvSpPr>
          <p:cNvPr id="12" name="Título 11">
            <a:extLst>
              <a:ext uri="{FF2B5EF4-FFF2-40B4-BE49-F238E27FC236}">
                <a16:creationId xmlns:a16="http://schemas.microsoft.com/office/drawing/2014/main" id="{943FF8E1-6AD7-14DD-13F3-2FE5CC694C66}"/>
              </a:ext>
            </a:extLst>
          </p:cNvPr>
          <p:cNvSpPr>
            <a:spLocks noGrp="1"/>
          </p:cNvSpPr>
          <p:nvPr>
            <p:ph type="title"/>
          </p:nvPr>
        </p:nvSpPr>
        <p:spPr>
          <a:xfrm>
            <a:off x="1378634" y="1431235"/>
            <a:ext cx="9975166" cy="887895"/>
          </a:xfrm>
        </p:spPr>
        <p:txBody>
          <a:bodyPr>
            <a:normAutofit fontScale="90000"/>
          </a:bodyPr>
          <a:lstStyle/>
          <a:p>
            <a:pPr algn="ctr"/>
            <a:r>
              <a:rPr lang="es-CO" sz="2200" b="1" dirty="0">
                <a:solidFill>
                  <a:srgbClr val="000000"/>
                </a:solidFill>
                <a:effectLst/>
                <a:latin typeface="Arial-BoldMT"/>
                <a:ea typeface="Calibri" panose="020F0502020204030204" pitchFamily="34" charset="0"/>
                <a:cs typeface="Arial-BoldMT"/>
              </a:rPr>
              <a:t>FUNDAMENTOS DE LAS PRECAUCIONES GENERALES DE AISLAMIENTO</a:t>
            </a:r>
            <a:br>
              <a:rPr lang="es-CO" sz="1800" dirty="0">
                <a:solidFill>
                  <a:srgbClr val="000000"/>
                </a:solidFill>
                <a:effectLst/>
                <a:latin typeface="Arial" panose="020B0604020202020204" pitchFamily="34" charset="0"/>
                <a:ea typeface="Calibri" panose="020F0502020204030204" pitchFamily="34" charset="0"/>
              </a:rPr>
            </a:br>
            <a:r>
              <a:rPr lang="es-CO" sz="1800" b="1" dirty="0">
                <a:solidFill>
                  <a:srgbClr val="000000"/>
                </a:solidFill>
                <a:effectLst/>
                <a:latin typeface="Arial-BoldMT"/>
                <a:ea typeface="Calibri" panose="020F0502020204030204" pitchFamily="34" charset="0"/>
                <a:cs typeface="Arial-BoldMT"/>
              </a:rPr>
              <a:t> </a:t>
            </a:r>
            <a:br>
              <a:rPr lang="es-CO" sz="1800" dirty="0">
                <a:solidFill>
                  <a:srgbClr val="000000"/>
                </a:solidFill>
                <a:effectLst/>
                <a:latin typeface="Arial" panose="020B0604020202020204" pitchFamily="34" charset="0"/>
                <a:ea typeface="Calibri" panose="020F0502020204030204" pitchFamily="34" charset="0"/>
              </a:rPr>
            </a:br>
            <a:endParaRPr lang="es-CO" dirty="0"/>
          </a:p>
        </p:txBody>
      </p:sp>
      <p:pic>
        <p:nvPicPr>
          <p:cNvPr id="3" name="Imagen 2">
            <a:extLst>
              <a:ext uri="{FF2B5EF4-FFF2-40B4-BE49-F238E27FC236}">
                <a16:creationId xmlns:a16="http://schemas.microsoft.com/office/drawing/2014/main" id="{2FF1E5F1-0CFB-A1F2-30CB-944CCB2F5659}"/>
              </a:ext>
            </a:extLst>
          </p:cNvPr>
          <p:cNvPicPr>
            <a:picLocks noChangeAspect="1"/>
          </p:cNvPicPr>
          <p:nvPr/>
        </p:nvPicPr>
        <p:blipFill rotWithShape="1">
          <a:blip r:embed="rId3"/>
          <a:srcRect l="3659" r="4682"/>
          <a:stretch/>
        </p:blipFill>
        <p:spPr>
          <a:xfrm>
            <a:off x="185529" y="2001078"/>
            <a:ext cx="5834271" cy="4351338"/>
          </a:xfrm>
          <a:prstGeom prst="rect">
            <a:avLst/>
          </a:prstGeom>
        </p:spPr>
      </p:pic>
      <p:sp>
        <p:nvSpPr>
          <p:cNvPr id="10" name="Título 11">
            <a:extLst>
              <a:ext uri="{FF2B5EF4-FFF2-40B4-BE49-F238E27FC236}">
                <a16:creationId xmlns:a16="http://schemas.microsoft.com/office/drawing/2014/main" id="{4A181A1A-0EC2-AEEB-7968-0AF6FFD9C453}"/>
              </a:ext>
            </a:extLst>
          </p:cNvPr>
          <p:cNvSpPr txBox="1">
            <a:spLocks/>
          </p:cNvSpPr>
          <p:nvPr/>
        </p:nvSpPr>
        <p:spPr>
          <a:xfrm>
            <a:off x="6499274" y="1650567"/>
            <a:ext cx="5120640" cy="887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1800" dirty="0">
                <a:solidFill>
                  <a:srgbClr val="000000"/>
                </a:solidFill>
                <a:latin typeface="Arial" panose="020B0604020202020204" pitchFamily="34" charset="0"/>
                <a:ea typeface="Calibri" panose="020F0502020204030204" pitchFamily="34" charset="0"/>
              </a:rPr>
            </a:br>
            <a: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br>
              <a:rPr lang="es-CO" sz="1800" b="1" dirty="0">
                <a:solidFill>
                  <a:srgbClr val="000000"/>
                </a:solidFill>
                <a:latin typeface="Arial" panose="020B0604020202020204" pitchFamily="34" charset="0"/>
                <a:ea typeface="Calibri" panose="020F0502020204030204" pitchFamily="34" charset="0"/>
                <a:cs typeface="Arial" panose="020B0604020202020204" pitchFamily="34" charset="0"/>
              </a:rPr>
            </a:br>
            <a:endParaRPr lang="es-CO" sz="1800" b="1" dirty="0">
              <a:latin typeface="Arial" panose="020B0604020202020204" pitchFamily="34" charset="0"/>
              <a:cs typeface="Arial" panose="020B0604020202020204" pitchFamily="34" charset="0"/>
            </a:endParaRPr>
          </a:p>
        </p:txBody>
      </p:sp>
      <p:sp>
        <p:nvSpPr>
          <p:cNvPr id="14" name="Marcador de contenido 13">
            <a:extLst>
              <a:ext uri="{FF2B5EF4-FFF2-40B4-BE49-F238E27FC236}">
                <a16:creationId xmlns:a16="http://schemas.microsoft.com/office/drawing/2014/main" id="{7E813D80-3833-E700-3576-16D0ED46501C}"/>
              </a:ext>
            </a:extLst>
          </p:cNvPr>
          <p:cNvSpPr>
            <a:spLocks noGrp="1"/>
          </p:cNvSpPr>
          <p:nvPr>
            <p:ph sz="half" idx="2"/>
          </p:nvPr>
        </p:nvSpPr>
        <p:spPr>
          <a:xfrm>
            <a:off x="6172200" y="2186609"/>
            <a:ext cx="5181600" cy="3990354"/>
          </a:xfrm>
        </p:spPr>
        <p:txBody>
          <a:bodyPr>
            <a:normAutofit/>
          </a:bodyPr>
          <a:lstStyle/>
          <a:p>
            <a:pPr marL="0" indent="0" algn="just">
              <a:buNone/>
            </a:pPr>
            <a:r>
              <a:rPr lang="es-ES" sz="2400" dirty="0"/>
              <a:t>Las </a:t>
            </a:r>
            <a:r>
              <a:rPr lang="es-ES" sz="2400" b="1" dirty="0"/>
              <a:t>“Precauciones estándar” </a:t>
            </a:r>
            <a:r>
              <a:rPr lang="es-ES" sz="2400" dirty="0"/>
              <a:t>se plantearon como estrategia eficaz para la prevención de IAAS hace aproximadamente 30 años, comprenden una serie de medidas que requieren ser aplicadas por el equipo de salud en la atención de todo paciente, independientemente de su diagnóstico</a:t>
            </a:r>
            <a:endParaRPr lang="es-CO" sz="2400" dirty="0"/>
          </a:p>
        </p:txBody>
      </p:sp>
      <p:pic>
        <p:nvPicPr>
          <p:cNvPr id="2" name="Imagen 1">
            <a:extLst>
              <a:ext uri="{FF2B5EF4-FFF2-40B4-BE49-F238E27FC236}">
                <a16:creationId xmlns:a16="http://schemas.microsoft.com/office/drawing/2014/main" id="{9097A8E3-6998-4B0F-9B62-0DA968CED423}"/>
              </a:ext>
            </a:extLst>
          </p:cNvPr>
          <p:cNvPicPr>
            <a:picLocks noChangeAspect="1"/>
          </p:cNvPicPr>
          <p:nvPr/>
        </p:nvPicPr>
        <p:blipFill>
          <a:blip r:embed="rId4"/>
          <a:stretch>
            <a:fillRect/>
          </a:stretch>
        </p:blipFill>
        <p:spPr>
          <a:xfrm>
            <a:off x="0" y="6467856"/>
            <a:ext cx="12192000" cy="390144"/>
          </a:xfrm>
          <a:prstGeom prst="rect">
            <a:avLst/>
          </a:prstGeom>
        </p:spPr>
      </p:pic>
    </p:spTree>
    <p:extLst>
      <p:ext uri="{BB962C8B-B14F-4D97-AF65-F5344CB8AC3E}">
        <p14:creationId xmlns:p14="http://schemas.microsoft.com/office/powerpoint/2010/main" val="22163392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21D30702A71A0409278D6D952491D65" ma:contentTypeVersion="4" ma:contentTypeDescription="Crear nuevo documento." ma:contentTypeScope="" ma:versionID="330e7fd55f85750f8097000b2d3911d9">
  <xsd:schema xmlns:xsd="http://www.w3.org/2001/XMLSchema" xmlns:xs="http://www.w3.org/2001/XMLSchema" xmlns:p="http://schemas.microsoft.com/office/2006/metadata/properties" xmlns:ns3="ffba3225-cac4-4f56-bf8f-da319431bfd1" targetNamespace="http://schemas.microsoft.com/office/2006/metadata/properties" ma:root="true" ma:fieldsID="b3529d8cbb6295bb78aee58838759c23" ns3:_="">
    <xsd:import namespace="ffba3225-cac4-4f56-bf8f-da319431bfd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a3225-cac4-4f56-bf8f-da319431b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751105-1586-41FB-9A83-9D97706D1A9E}">
  <ds:schemaRefs>
    <ds:schemaRef ds:uri="http://purl.org/dc/terms/"/>
    <ds:schemaRef ds:uri="http://schemas.microsoft.com/office/infopath/2007/PartnerControls"/>
    <ds:schemaRef ds:uri="ffba3225-cac4-4f56-bf8f-da319431bfd1"/>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3D2814F-0DF5-4A23-BE14-12A2A8FA8636}">
  <ds:schemaRefs>
    <ds:schemaRef ds:uri="http://schemas.microsoft.com/sharepoint/v3/contenttype/forms"/>
  </ds:schemaRefs>
</ds:datastoreItem>
</file>

<file path=customXml/itemProps3.xml><?xml version="1.0" encoding="utf-8"?>
<ds:datastoreItem xmlns:ds="http://schemas.openxmlformats.org/officeDocument/2006/customXml" ds:itemID="{260777ED-5DDB-40B5-B298-3EAD8D500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a3225-cac4-4f56-bf8f-da319431b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3674</TotalTime>
  <Words>625</Words>
  <Application>Microsoft Office PowerPoint</Application>
  <PresentationFormat>Panorámica</PresentationFormat>
  <Paragraphs>57</Paragraphs>
  <Slides>18</Slides>
  <Notes>0</Notes>
  <HiddenSlides>0</HiddenSlides>
  <MMClips>10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Arial</vt:lpstr>
      <vt:lpstr>Arial Narrow</vt:lpstr>
      <vt:lpstr>Arial-BoldMT</vt:lpstr>
      <vt:lpstr>Calibri</vt:lpstr>
      <vt:lpstr>Calibri Light</vt:lpstr>
      <vt:lpstr>Wingdings</vt:lpstr>
      <vt:lpstr>Tema de Office</vt:lpstr>
      <vt:lpstr>1_Tema de Office</vt:lpstr>
      <vt:lpstr>MEDIDAS DE PREVENCION Y CONTROL  DE LAS INFECCIONES ASOCIADAS A LA ATENCION EN SALUD</vt:lpstr>
      <vt:lpstr>Presentación de PowerPoint</vt:lpstr>
      <vt:lpstr>Presentación de PowerPoint</vt:lpstr>
      <vt:lpstr>Presentación de PowerPoint</vt:lpstr>
      <vt:lpstr>Presentación de PowerPoint</vt:lpstr>
      <vt:lpstr>Presentación de PowerPoint</vt:lpstr>
      <vt:lpstr>Presentación de PowerPoint</vt:lpstr>
      <vt:lpstr>MANEJO DE AISLAMIENTOS HOSPITALARIOS</vt:lpstr>
      <vt:lpstr>FUNDAMENTOS DE LAS PRECAUCIONES GENERALES DE AISLAMIENTO   </vt:lpstr>
      <vt:lpstr>PRECAUCIONES ESTANDAR</vt:lpstr>
      <vt:lpstr>PRECAUCIONES ESTANDAR</vt:lpstr>
      <vt:lpstr>PRECAUCIONES ESTANDAR</vt:lpstr>
      <vt:lpstr>PRECAUCIONES ADICIONALES SEGÚN VÍA DE TRANSMISIÓN</vt:lpstr>
      <vt:lpstr>MEDIDAS DE AISLAMIENTO POR GOTAS </vt:lpstr>
      <vt:lpstr>MEDIDAS DE AISLAMIENTO POR AIRE</vt:lpstr>
      <vt:lpstr>COMO ESTABLECER MEDIDAS DE AISLAMIENTO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PROGRAMA DE OPTIMIZACIÓN DE ANTIMICROBIANOS EN EL ESCENHOSPITALARIO Y AMBULATORIO DE ESE ALEJANDRO PROSPERO  REVERENDARIO</dc:title>
  <dc:creator>Yesica Marenco Rodriguez</dc:creator>
  <cp:lastModifiedBy>Jose MontM</cp:lastModifiedBy>
  <cp:revision>44</cp:revision>
  <dcterms:created xsi:type="dcterms:W3CDTF">2024-03-21T13:08:44Z</dcterms:created>
  <dcterms:modified xsi:type="dcterms:W3CDTF">2025-05-26T14:27:19Z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0x010100C21D30702A71A0409278D6D952491D65</vt:lpwstr>
  </property>
</Properties>
</file>